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49" roundtripDataSignature="AMtx7mipTKnSIB0EABT7QfJ1Ka9j52SV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customschemas.google.com/relationships/presentationmetadata" Target="metadata"/><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
        <p:nvSpPr>
          <p:cNvPr id="4" name="Google Shape;4;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6" name="Google Shape;6;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7" name="Google Shape;7;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 name="Google Shape;8;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9" name="Google Shape;9;n"/>
          <p:cNvSpPr txBox="1"/>
          <p:nvPr>
            <p:ph idx="4"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6" name="Google Shape;796;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1" name="Google Shape;841;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9" name="Google Shape;849;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9" name="Google Shape;859;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4" name="Google Shape;884;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5" name="Google Shape;905;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2" name="Google Shape;912;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1" name="Google Shape;921;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9" name="Google Shape;929;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6" name="Google Shape;936;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0" name="Google Shape;950;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3" name="Google Shape;983;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p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p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9" name="Google Shape;999;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1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7" name="Google Shape;1007;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5" name="Google Shape;1015;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1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1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3" name="Google Shape;1033;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1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1" name="Google Shape;1041;p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1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7" name="Google Shape;1047;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1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6" name="Google Shape;1056;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4" name="Google Shape;1064;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1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3" name="Google Shape;1073;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1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7" name="Google Shape;1087;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1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9" name="Google Shape;1099;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9" name="Google Shape;1119;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6" name="Google Shape;1126;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4" name="Google Shape;1134;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1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3" name="Google Shape;1143;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 name="Google Shape;6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49:notes"/>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
        <p:nvSpPr>
          <p:cNvPr id="405" name="Google Shape;40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06" name="Google Shape;406;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0" name="Google Shape;710;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0" name="Google Shape;730;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2" name="Google Shape;782;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16" name="Shape 16"/>
        <p:cNvGrpSpPr/>
        <p:nvPr/>
      </p:nvGrpSpPr>
      <p:grpSpPr>
        <a:xfrm>
          <a:off x="0" y="0"/>
          <a:ext cx="0" cy="0"/>
          <a:chOff x="0" y="0"/>
          <a:chExt cx="0" cy="0"/>
        </a:xfrm>
      </p:grpSpPr>
      <p:sp>
        <p:nvSpPr>
          <p:cNvPr id="17" name="Google Shape;17;p14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 name="Google Shape;18;p14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 name="Google Shape;19;p14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4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22" name="Shape 22"/>
        <p:cNvGrpSpPr/>
        <p:nvPr/>
      </p:nvGrpSpPr>
      <p:grpSpPr>
        <a:xfrm>
          <a:off x="0" y="0"/>
          <a:ext cx="0" cy="0"/>
          <a:chOff x="0" y="0"/>
          <a:chExt cx="0" cy="0"/>
        </a:xfrm>
      </p:grpSpPr>
      <p:sp>
        <p:nvSpPr>
          <p:cNvPr id="23" name="Google Shape;23;p146"/>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14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60"/>
              </a:spcBef>
              <a:spcAft>
                <a:spcPts val="0"/>
              </a:spcAft>
              <a:buClr>
                <a:schemeClr val="dk1"/>
              </a:buClr>
              <a:buSzPts val="1800"/>
              <a:buChar char="•"/>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
        <p:nvSpPr>
          <p:cNvPr id="25" name="Google Shape;25;p14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4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only" type="objOnly">
  <p:cSld name="OBJECT_ONLY">
    <p:spTree>
      <p:nvGrpSpPr>
        <p:cNvPr id="28" name="Shape 28"/>
        <p:cNvGrpSpPr/>
        <p:nvPr/>
      </p:nvGrpSpPr>
      <p:grpSpPr>
        <a:xfrm>
          <a:off x="0" y="0"/>
          <a:ext cx="0" cy="0"/>
          <a:chOff x="0" y="0"/>
          <a:chExt cx="0" cy="0"/>
        </a:xfrm>
      </p:grpSpPr>
      <p:sp>
        <p:nvSpPr>
          <p:cNvPr id="29" name="Google Shape;29;p14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4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1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14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on left, text on right" type="twoColTx">
  <p:cSld name="TITLE_AND_TWO_COLUMNS">
    <p:spTree>
      <p:nvGrpSpPr>
        <p:cNvPr id="37" name="Shape 37"/>
        <p:cNvGrpSpPr/>
        <p:nvPr/>
      </p:nvGrpSpPr>
      <p:grpSpPr>
        <a:xfrm>
          <a:off x="0" y="0"/>
          <a:ext cx="0" cy="0"/>
          <a:chOff x="0" y="0"/>
          <a:chExt cx="0" cy="0"/>
        </a:xfrm>
      </p:grpSpPr>
      <p:sp>
        <p:nvSpPr>
          <p:cNvPr id="38" name="Google Shape;38;p14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4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4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algn="r">
              <a:lnSpc>
                <a:spcPct val="100000"/>
              </a:lnSpc>
              <a:spcBef>
                <a:spcPts val="0"/>
              </a:spcBef>
              <a:spcAft>
                <a:spcPts val="0"/>
              </a:spcAft>
              <a:buNone/>
              <a:defRPr sz="1400"/>
            </a:lvl1pPr>
            <a:lvl2pPr indent="0" lvl="1" marL="0" algn="r">
              <a:lnSpc>
                <a:spcPct val="100000"/>
              </a:lnSpc>
              <a:spcBef>
                <a:spcPts val="0"/>
              </a:spcBef>
              <a:spcAft>
                <a:spcPts val="0"/>
              </a:spcAft>
              <a:buNone/>
              <a:defRPr sz="1400"/>
            </a:lvl2pPr>
            <a:lvl3pPr indent="0" lvl="2" marL="0" algn="r">
              <a:lnSpc>
                <a:spcPct val="100000"/>
              </a:lnSpc>
              <a:spcBef>
                <a:spcPts val="0"/>
              </a:spcBef>
              <a:spcAft>
                <a:spcPts val="0"/>
              </a:spcAft>
              <a:buNone/>
              <a:defRPr sz="1400"/>
            </a:lvl3pPr>
            <a:lvl4pPr indent="0" lvl="3" marL="0" algn="r">
              <a:lnSpc>
                <a:spcPct val="100000"/>
              </a:lnSpc>
              <a:spcBef>
                <a:spcPts val="0"/>
              </a:spcBef>
              <a:spcAft>
                <a:spcPts val="0"/>
              </a:spcAft>
              <a:buNone/>
              <a:defRPr sz="1400"/>
            </a:lvl4pPr>
            <a:lvl5pPr indent="0" lvl="4" marL="0" algn="r">
              <a:lnSpc>
                <a:spcPct val="100000"/>
              </a:lnSpc>
              <a:spcBef>
                <a:spcPts val="0"/>
              </a:spcBef>
              <a:spcAft>
                <a:spcPts val="0"/>
              </a:spcAft>
              <a:buNone/>
              <a:defRPr sz="1400"/>
            </a:lvl5pPr>
            <a:lvl6pPr indent="0" lvl="5" marL="0" algn="r">
              <a:lnSpc>
                <a:spcPct val="100000"/>
              </a:lnSpc>
              <a:spcBef>
                <a:spcPts val="0"/>
              </a:spcBef>
              <a:spcAft>
                <a:spcPts val="0"/>
              </a:spcAft>
              <a:buNone/>
              <a:defRPr sz="1400"/>
            </a:lvl6pPr>
            <a:lvl7pPr indent="0" lvl="6" marL="0" algn="r">
              <a:lnSpc>
                <a:spcPct val="100000"/>
              </a:lnSpc>
              <a:spcBef>
                <a:spcPts val="0"/>
              </a:spcBef>
              <a:spcAft>
                <a:spcPts val="0"/>
              </a:spcAft>
              <a:buNone/>
              <a:defRPr sz="1400"/>
            </a:lvl7pPr>
            <a:lvl8pPr indent="0" lvl="7" marL="0" algn="r">
              <a:lnSpc>
                <a:spcPct val="100000"/>
              </a:lnSpc>
              <a:spcBef>
                <a:spcPts val="0"/>
              </a:spcBef>
              <a:spcAft>
                <a:spcPts val="0"/>
              </a:spcAft>
              <a:buNone/>
              <a:defRPr sz="1400"/>
            </a:lvl8pPr>
            <a:lvl9pPr indent="0" lvl="8" mar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 name="Shape 10"/>
        <p:cNvGrpSpPr/>
        <p:nvPr/>
      </p:nvGrpSpPr>
      <p:grpSpPr>
        <a:xfrm>
          <a:off x="0" y="0"/>
          <a:ext cx="0" cy="0"/>
          <a:chOff x="0" y="0"/>
          <a:chExt cx="0" cy="0"/>
        </a:xfrm>
      </p:grpSpPr>
      <p:sp>
        <p:nvSpPr>
          <p:cNvPr id="11" name="Google Shape;11;p1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 name="Google Shape;12;p14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 name="Google Shape;13;p14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4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SzPts val="1400"/>
              <a:buNone/>
              <a:defRPr b="0" i="0" sz="14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14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transition advTm="7000" spd="med">
    <p:random/>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2.jpg"/><Relationship Id="rId5"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3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2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26.jpg"/><Relationship Id="rId4" Type="http://schemas.openxmlformats.org/officeDocument/2006/relationships/image" Target="../media/image138.jpg"/><Relationship Id="rId5" Type="http://schemas.openxmlformats.org/officeDocument/2006/relationships/image" Target="../media/image17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56.jpg"/><Relationship Id="rId4" Type="http://schemas.openxmlformats.org/officeDocument/2006/relationships/image" Target="../media/image120.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25.jpg"/><Relationship Id="rId4" Type="http://schemas.openxmlformats.org/officeDocument/2006/relationships/image" Target="../media/image140.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37.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52.jpg"/><Relationship Id="rId4" Type="http://schemas.openxmlformats.org/officeDocument/2006/relationships/image" Target="../media/image13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29.jpg"/><Relationship Id="rId4" Type="http://schemas.openxmlformats.org/officeDocument/2006/relationships/image" Target="../media/image131.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47.jpg"/><Relationship Id="rId4" Type="http://schemas.openxmlformats.org/officeDocument/2006/relationships/image" Target="../media/image209.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44.jpg"/><Relationship Id="rId4" Type="http://schemas.openxmlformats.org/officeDocument/2006/relationships/image" Target="../media/image1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39.jpg"/><Relationship Id="rId4" Type="http://schemas.openxmlformats.org/officeDocument/2006/relationships/image" Target="../media/image135.jpg"/><Relationship Id="rId5" Type="http://schemas.openxmlformats.org/officeDocument/2006/relationships/image" Target="../media/image14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67.jpg"/><Relationship Id="rId4" Type="http://schemas.openxmlformats.org/officeDocument/2006/relationships/image" Target="../media/image149.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155.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41.jpg"/><Relationship Id="rId4" Type="http://schemas.openxmlformats.org/officeDocument/2006/relationships/image" Target="../media/image148.jpg"/><Relationship Id="rId5" Type="http://schemas.openxmlformats.org/officeDocument/2006/relationships/image" Target="../media/image145.jpg"/><Relationship Id="rId6" Type="http://schemas.openxmlformats.org/officeDocument/2006/relationships/image" Target="../media/image14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146.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15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160.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15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63.jpg"/><Relationship Id="rId4" Type="http://schemas.openxmlformats.org/officeDocument/2006/relationships/image" Target="../media/image151.jpg"/><Relationship Id="rId5" Type="http://schemas.openxmlformats.org/officeDocument/2006/relationships/image" Target="../media/image161.jpg"/><Relationship Id="rId6" Type="http://schemas.openxmlformats.org/officeDocument/2006/relationships/image" Target="../media/image153.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158.jpg"/><Relationship Id="rId4" Type="http://schemas.openxmlformats.org/officeDocument/2006/relationships/image" Target="../media/image173.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64.jpg"/><Relationship Id="rId4" Type="http://schemas.openxmlformats.org/officeDocument/2006/relationships/image" Target="../media/image157.jpg"/><Relationship Id="rId5" Type="http://schemas.openxmlformats.org/officeDocument/2006/relationships/image" Target="../media/image154.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162.jpg"/><Relationship Id="rId4" Type="http://schemas.openxmlformats.org/officeDocument/2006/relationships/image" Target="../media/image175.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183.jpg"/><Relationship Id="rId4" Type="http://schemas.openxmlformats.org/officeDocument/2006/relationships/image" Target="../media/image171.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166.jpg"/><Relationship Id="rId4" Type="http://schemas.openxmlformats.org/officeDocument/2006/relationships/image" Target="../media/image123.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69.jpg"/><Relationship Id="rId4" Type="http://schemas.openxmlformats.org/officeDocument/2006/relationships/image" Target="../media/image170.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65.jpg"/><Relationship Id="rId4" Type="http://schemas.openxmlformats.org/officeDocument/2006/relationships/image" Target="../media/image179.jpg"/><Relationship Id="rId5" Type="http://schemas.openxmlformats.org/officeDocument/2006/relationships/image" Target="../media/image176.jpg"/><Relationship Id="rId6" Type="http://schemas.openxmlformats.org/officeDocument/2006/relationships/image" Target="../media/image182.jpg"/><Relationship Id="rId7" Type="http://schemas.openxmlformats.org/officeDocument/2006/relationships/image" Target="../media/image172.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81.jpg"/><Relationship Id="rId4" Type="http://schemas.openxmlformats.org/officeDocument/2006/relationships/image" Target="../media/image177.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195.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99.jpg"/><Relationship Id="rId4" Type="http://schemas.openxmlformats.org/officeDocument/2006/relationships/image" Target="../media/image191.jpg"/><Relationship Id="rId5" Type="http://schemas.openxmlformats.org/officeDocument/2006/relationships/image" Target="../media/image185.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74.jpg"/><Relationship Id="rId4" Type="http://schemas.openxmlformats.org/officeDocument/2006/relationships/image" Target="../media/image193.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187.jpg"/><Relationship Id="rId4" Type="http://schemas.openxmlformats.org/officeDocument/2006/relationships/image" Target="../media/image189.jpg"/><Relationship Id="rId5" Type="http://schemas.openxmlformats.org/officeDocument/2006/relationships/image" Target="../media/image208.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180.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6.xml"/><Relationship Id="rId3" Type="http://schemas.openxmlformats.org/officeDocument/2006/relationships/image" Target="../media/image205.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7.xml"/><Relationship Id="rId3" Type="http://schemas.openxmlformats.org/officeDocument/2006/relationships/image" Target="../media/image192.jpg"/><Relationship Id="rId4" Type="http://schemas.openxmlformats.org/officeDocument/2006/relationships/image" Target="../media/image194.jpg"/><Relationship Id="rId5" Type="http://schemas.openxmlformats.org/officeDocument/2006/relationships/image" Target="../media/image184.jpg"/><Relationship Id="rId6" Type="http://schemas.openxmlformats.org/officeDocument/2006/relationships/image" Target="../media/image188.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90.jpg"/><Relationship Id="rId4" Type="http://schemas.openxmlformats.org/officeDocument/2006/relationships/image" Target="../media/image202.jpg"/><Relationship Id="rId5" Type="http://schemas.openxmlformats.org/officeDocument/2006/relationships/image" Target="../media/image186.jpg"/><Relationship Id="rId6" Type="http://schemas.openxmlformats.org/officeDocument/2006/relationships/image" Target="../media/image203.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9.xml"/><Relationship Id="rId3" Type="http://schemas.openxmlformats.org/officeDocument/2006/relationships/image" Target="../media/image207.jpg"/><Relationship Id="rId4" Type="http://schemas.openxmlformats.org/officeDocument/2006/relationships/image" Target="../media/image198.jpg"/><Relationship Id="rId5" Type="http://schemas.openxmlformats.org/officeDocument/2006/relationships/image" Target="../media/image19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0.xml"/><Relationship Id="rId3" Type="http://schemas.openxmlformats.org/officeDocument/2006/relationships/image" Target="../media/image204.jpg"/><Relationship Id="rId4" Type="http://schemas.openxmlformats.org/officeDocument/2006/relationships/image" Target="../media/image210.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1.xml"/><Relationship Id="rId3" Type="http://schemas.openxmlformats.org/officeDocument/2006/relationships/image" Target="../media/image196.jpg"/><Relationship Id="rId4" Type="http://schemas.openxmlformats.org/officeDocument/2006/relationships/image" Target="../media/image206.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2.xml"/><Relationship Id="rId3" Type="http://schemas.openxmlformats.org/officeDocument/2006/relationships/image" Target="../media/image200.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3.xml"/><Relationship Id="rId3" Type="http://schemas.openxmlformats.org/officeDocument/2006/relationships/image" Target="../media/image20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jpg"/><Relationship Id="rId4" Type="http://schemas.openxmlformats.org/officeDocument/2006/relationships/image" Target="../media/image15.jpg"/><Relationship Id="rId5" Type="http://schemas.openxmlformats.org/officeDocument/2006/relationships/image" Target="../media/image3.jpg"/><Relationship Id="rId6"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jp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jpg"/><Relationship Id="rId4" Type="http://schemas.openxmlformats.org/officeDocument/2006/relationships/image" Target="../media/image21.jpg"/><Relationship Id="rId5" Type="http://schemas.openxmlformats.org/officeDocument/2006/relationships/image" Target="../media/image1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jpg"/><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jp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6.jpg"/><Relationship Id="rId4" Type="http://schemas.openxmlformats.org/officeDocument/2006/relationships/image" Target="../media/image25.jpg"/><Relationship Id="rId5"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7.jp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jp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6.jpg"/><Relationship Id="rId4" Type="http://schemas.openxmlformats.org/officeDocument/2006/relationships/image" Target="../media/image41.jpg"/><Relationship Id="rId5" Type="http://schemas.openxmlformats.org/officeDocument/2006/relationships/image" Target="../media/image3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jpg"/><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1.jpg"/><Relationship Id="rId4"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2.jpg"/><Relationship Id="rId4"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jpg"/><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0.jpg"/><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6.jpg"/><Relationship Id="rId4" Type="http://schemas.openxmlformats.org/officeDocument/2006/relationships/image" Target="../media/image5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8.jpg"/><Relationship Id="rId4" Type="http://schemas.openxmlformats.org/officeDocument/2006/relationships/image" Target="../media/image64.jpg"/><Relationship Id="rId5" Type="http://schemas.openxmlformats.org/officeDocument/2006/relationships/image" Target="../media/image6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1.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7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71.jpg"/><Relationship Id="rId4" Type="http://schemas.openxmlformats.org/officeDocument/2006/relationships/image" Target="../media/image9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77.jpg"/><Relationship Id="rId4"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6.jpg"/><Relationship Id="rId4" Type="http://schemas.openxmlformats.org/officeDocument/2006/relationships/image" Target="../media/image97.jpg"/><Relationship Id="rId5" Type="http://schemas.openxmlformats.org/officeDocument/2006/relationships/image" Target="../media/image73.jpg"/><Relationship Id="rId6" Type="http://schemas.openxmlformats.org/officeDocument/2006/relationships/image" Target="../media/image9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1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9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8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9.jpg"/><Relationship Id="rId4" Type="http://schemas.openxmlformats.org/officeDocument/2006/relationships/image" Target="../media/image7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4.jpg"/><Relationship Id="rId4" Type="http://schemas.openxmlformats.org/officeDocument/2006/relationships/image" Target="../media/image8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9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9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3.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02.jpg"/><Relationship Id="rId4" Type="http://schemas.openxmlformats.org/officeDocument/2006/relationships/image" Target="../media/image96.jpg"/><Relationship Id="rId5" Type="http://schemas.openxmlformats.org/officeDocument/2006/relationships/image" Target="../media/image123.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0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6.jpg"/><Relationship Id="rId4" Type="http://schemas.openxmlformats.org/officeDocument/2006/relationships/image" Target="../media/image12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01.jpg"/><Relationship Id="rId4" Type="http://schemas.openxmlformats.org/officeDocument/2006/relationships/image" Target="../media/image95.jpg"/><Relationship Id="rId5" Type="http://schemas.openxmlformats.org/officeDocument/2006/relationships/image" Target="../media/image91.jpg"/><Relationship Id="rId6" Type="http://schemas.openxmlformats.org/officeDocument/2006/relationships/image" Target="../media/image9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04.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07.jpg"/><Relationship Id="rId4" Type="http://schemas.openxmlformats.org/officeDocument/2006/relationships/image" Target="../media/image10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19.jpg"/><Relationship Id="rId4" Type="http://schemas.openxmlformats.org/officeDocument/2006/relationships/image" Target="../media/image110.jpg"/><Relationship Id="rId5" Type="http://schemas.openxmlformats.org/officeDocument/2006/relationships/image" Target="../media/image103.jpg"/><Relationship Id="rId6" Type="http://schemas.openxmlformats.org/officeDocument/2006/relationships/image" Target="../media/image1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06.jpg"/><Relationship Id="rId4" Type="http://schemas.openxmlformats.org/officeDocument/2006/relationships/image" Target="../media/image113.jpg"/><Relationship Id="rId5" Type="http://schemas.openxmlformats.org/officeDocument/2006/relationships/image" Target="../media/image10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1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115.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05.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36.jpg"/><Relationship Id="rId4" Type="http://schemas.openxmlformats.org/officeDocument/2006/relationships/image" Target="../media/image118.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1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2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116.jpg"/><Relationship Id="rId4" Type="http://schemas.openxmlformats.org/officeDocument/2006/relationships/image" Target="../media/image111.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3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 name="Shape 44"/>
        <p:cNvGrpSpPr/>
        <p:nvPr/>
      </p:nvGrpSpPr>
      <p:grpSpPr>
        <a:xfrm>
          <a:off x="0" y="0"/>
          <a:ext cx="0" cy="0"/>
          <a:chOff x="0" y="0"/>
          <a:chExt cx="0" cy="0"/>
        </a:xfrm>
      </p:grpSpPr>
      <p:sp>
        <p:nvSpPr>
          <p:cNvPr id="45" name="Google Shape;45;p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46" name="Google Shape;46;p1"/>
          <p:cNvPicPr preferRelativeResize="0"/>
          <p:nvPr/>
        </p:nvPicPr>
        <p:blipFill rotWithShape="1">
          <a:blip r:embed="rId3">
            <a:alphaModFix/>
          </a:blip>
          <a:srcRect b="0" l="0" r="0" t="0"/>
          <a:stretch/>
        </p:blipFill>
        <p:spPr>
          <a:xfrm>
            <a:off x="-917775" y="0"/>
            <a:ext cx="9144000" cy="6858000"/>
          </a:xfrm>
          <a:prstGeom prst="rect">
            <a:avLst/>
          </a:prstGeom>
          <a:noFill/>
          <a:ln>
            <a:noFill/>
          </a:ln>
        </p:spPr>
      </p:pic>
    </p:spTree>
  </p:cSld>
  <p:clrMapOvr>
    <a:masterClrMapping/>
  </p:clrMapOvr>
  <p:transition advClick="0" advTm="7300" spd="med">
    <p:comb dir="ver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09" name="Google Shape;109;p10"/>
          <p:cNvPicPr preferRelativeResize="0"/>
          <p:nvPr/>
        </p:nvPicPr>
        <p:blipFill rotWithShape="1">
          <a:blip r:embed="rId3">
            <a:alphaModFix/>
          </a:blip>
          <a:srcRect b="0" l="0" r="0" t="0"/>
          <a:stretch/>
        </p:blipFill>
        <p:spPr>
          <a:xfrm>
            <a:off x="4643437" y="3357562"/>
            <a:ext cx="4176712" cy="2901950"/>
          </a:xfrm>
          <a:prstGeom prst="rect">
            <a:avLst/>
          </a:prstGeom>
          <a:noFill/>
          <a:ln>
            <a:noFill/>
          </a:ln>
        </p:spPr>
      </p:pic>
      <p:pic>
        <p:nvPicPr>
          <p:cNvPr id="110" name="Google Shape;110;p10"/>
          <p:cNvPicPr preferRelativeResize="0"/>
          <p:nvPr/>
        </p:nvPicPr>
        <p:blipFill rotWithShape="1">
          <a:blip r:embed="rId4">
            <a:alphaModFix/>
          </a:blip>
          <a:srcRect b="0" l="0" r="0" t="0"/>
          <a:stretch/>
        </p:blipFill>
        <p:spPr>
          <a:xfrm>
            <a:off x="4643437" y="188912"/>
            <a:ext cx="4175125" cy="2897187"/>
          </a:xfrm>
          <a:prstGeom prst="rect">
            <a:avLst/>
          </a:prstGeom>
          <a:noFill/>
          <a:ln>
            <a:noFill/>
          </a:ln>
        </p:spPr>
      </p:pic>
      <p:pic>
        <p:nvPicPr>
          <p:cNvPr id="111" name="Google Shape;111;p10"/>
          <p:cNvPicPr preferRelativeResize="0"/>
          <p:nvPr/>
        </p:nvPicPr>
        <p:blipFill rotWithShape="1">
          <a:blip r:embed="rId5">
            <a:alphaModFix/>
          </a:blip>
          <a:srcRect b="0" l="0" r="0" t="0"/>
          <a:stretch/>
        </p:blipFill>
        <p:spPr>
          <a:xfrm>
            <a:off x="250825" y="3386137"/>
            <a:ext cx="3816350" cy="2894012"/>
          </a:xfrm>
          <a:prstGeom prst="rect">
            <a:avLst/>
          </a:prstGeom>
          <a:noFill/>
          <a:ln>
            <a:noFill/>
          </a:ln>
        </p:spPr>
      </p:pic>
      <p:sp>
        <p:nvSpPr>
          <p:cNvPr id="112" name="Google Shape;112;p10"/>
          <p:cNvSpPr txBox="1"/>
          <p:nvPr>
            <p:ph type="title"/>
          </p:nvPr>
        </p:nvSpPr>
        <p:spPr>
          <a:xfrm>
            <a:off x="250825" y="115887"/>
            <a:ext cx="4105275" cy="28670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Tournois provinciaux en 1933, 1934 et 1935</a:t>
            </a:r>
            <a:endParaRPr/>
          </a:p>
        </p:txBody>
      </p:sp>
    </p:spTree>
  </p:cSld>
  <p:clrMapOvr>
    <a:masterClrMapping/>
  </p:clrMapOvr>
  <p:transition advTm="11031" spd="med">
    <p:plus/>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7" name="Shape 797"/>
        <p:cNvGrpSpPr/>
        <p:nvPr/>
      </p:nvGrpSpPr>
      <p:grpSpPr>
        <a:xfrm>
          <a:off x="0" y="0"/>
          <a:ext cx="0" cy="0"/>
          <a:chOff x="0" y="0"/>
          <a:chExt cx="0" cy="0"/>
        </a:xfrm>
      </p:grpSpPr>
      <p:sp>
        <p:nvSpPr>
          <p:cNvPr id="798" name="Google Shape;798;p10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99" name="Google Shape;799;p100"/>
          <p:cNvSpPr txBox="1"/>
          <p:nvPr>
            <p:ph type="title"/>
          </p:nvPr>
        </p:nvSpPr>
        <p:spPr>
          <a:xfrm>
            <a:off x="457200" y="27463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pour San Lorenz</a:t>
            </a:r>
            <a:endParaRPr/>
          </a:p>
        </p:txBody>
      </p:sp>
      <p:pic>
        <p:nvPicPr>
          <p:cNvPr id="800" name="Google Shape;800;p100"/>
          <p:cNvPicPr preferRelativeResize="0"/>
          <p:nvPr/>
        </p:nvPicPr>
        <p:blipFill rotWithShape="1">
          <a:blip r:embed="rId3">
            <a:alphaModFix/>
          </a:blip>
          <a:srcRect b="0" l="0" r="0" t="0"/>
          <a:stretch/>
        </p:blipFill>
        <p:spPr>
          <a:xfrm>
            <a:off x="1258887" y="1196975"/>
            <a:ext cx="6689725" cy="5018087"/>
          </a:xfrm>
          <a:prstGeom prst="rect">
            <a:avLst/>
          </a:prstGeom>
          <a:noFill/>
          <a:ln>
            <a:noFill/>
          </a:ln>
        </p:spPr>
      </p:pic>
    </p:spTree>
  </p:cSld>
  <p:clrMapOvr>
    <a:masterClrMapping/>
  </p:clrMapOvr>
  <p:transition spd="med">
    <p:push/>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4" name="Shape 804"/>
        <p:cNvGrpSpPr/>
        <p:nvPr/>
      </p:nvGrpSpPr>
      <p:grpSpPr>
        <a:xfrm>
          <a:off x="0" y="0"/>
          <a:ext cx="0" cy="0"/>
          <a:chOff x="0" y="0"/>
          <a:chExt cx="0" cy="0"/>
        </a:xfrm>
      </p:grpSpPr>
      <p:sp>
        <p:nvSpPr>
          <p:cNvPr id="805" name="Google Shape;805;p10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06" name="Google Shape;806;p101"/>
          <p:cNvSpPr txBox="1"/>
          <p:nvPr>
            <p:ph type="title"/>
          </p:nvPr>
        </p:nvSpPr>
        <p:spPr>
          <a:xfrm>
            <a:off x="457200" y="274637"/>
            <a:ext cx="7859712"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dans les rues le soir…</a:t>
            </a:r>
            <a:endParaRPr/>
          </a:p>
        </p:txBody>
      </p:sp>
      <p:pic>
        <p:nvPicPr>
          <p:cNvPr id="807" name="Google Shape;807;p101"/>
          <p:cNvPicPr preferRelativeResize="0"/>
          <p:nvPr/>
        </p:nvPicPr>
        <p:blipFill rotWithShape="1">
          <a:blip r:embed="rId3">
            <a:alphaModFix/>
          </a:blip>
          <a:srcRect b="0" l="0" r="0" t="0"/>
          <a:stretch/>
        </p:blipFill>
        <p:spPr>
          <a:xfrm>
            <a:off x="828675" y="1196975"/>
            <a:ext cx="7488237" cy="5618162"/>
          </a:xfrm>
          <a:prstGeom prst="rect">
            <a:avLst/>
          </a:prstGeom>
          <a:noFill/>
          <a:ln>
            <a:noFill/>
          </a:ln>
        </p:spPr>
      </p:pic>
    </p:spTree>
  </p:cSld>
  <p:clrMapOvr>
    <a:masterClrMapping/>
  </p:clrMapOvr>
  <p:transition spd="med">
    <p:push/>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1" name="Shape 811"/>
        <p:cNvGrpSpPr/>
        <p:nvPr/>
      </p:nvGrpSpPr>
      <p:grpSpPr>
        <a:xfrm>
          <a:off x="0" y="0"/>
          <a:ext cx="0" cy="0"/>
          <a:chOff x="0" y="0"/>
          <a:chExt cx="0" cy="0"/>
        </a:xfrm>
      </p:grpSpPr>
      <p:sp>
        <p:nvSpPr>
          <p:cNvPr id="812" name="Google Shape;812;p10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813" name="Google Shape;813;p102"/>
          <p:cNvPicPr preferRelativeResize="0"/>
          <p:nvPr/>
        </p:nvPicPr>
        <p:blipFill rotWithShape="1">
          <a:blip r:embed="rId3">
            <a:alphaModFix/>
          </a:blip>
          <a:srcRect b="0" l="0" r="0" t="0"/>
          <a:stretch/>
        </p:blipFill>
        <p:spPr>
          <a:xfrm>
            <a:off x="250825" y="1004887"/>
            <a:ext cx="5249862" cy="3937000"/>
          </a:xfrm>
          <a:prstGeom prst="rect">
            <a:avLst/>
          </a:prstGeom>
          <a:noFill/>
          <a:ln>
            <a:noFill/>
          </a:ln>
        </p:spPr>
      </p:pic>
      <p:pic>
        <p:nvPicPr>
          <p:cNvPr id="814" name="Google Shape;814;p102"/>
          <p:cNvPicPr preferRelativeResize="0"/>
          <p:nvPr/>
        </p:nvPicPr>
        <p:blipFill rotWithShape="1">
          <a:blip r:embed="rId4">
            <a:alphaModFix/>
          </a:blip>
          <a:srcRect b="0" l="0" r="0" t="0"/>
          <a:stretch/>
        </p:blipFill>
        <p:spPr>
          <a:xfrm>
            <a:off x="4360862" y="404812"/>
            <a:ext cx="4748212" cy="6330950"/>
          </a:xfrm>
          <a:prstGeom prst="rect">
            <a:avLst/>
          </a:prstGeom>
          <a:noFill/>
          <a:ln>
            <a:noFill/>
          </a:ln>
        </p:spPr>
      </p:pic>
      <p:pic>
        <p:nvPicPr>
          <p:cNvPr id="815" name="Google Shape;815;p102"/>
          <p:cNvPicPr preferRelativeResize="0"/>
          <p:nvPr/>
        </p:nvPicPr>
        <p:blipFill rotWithShape="1">
          <a:blip r:embed="rId5">
            <a:alphaModFix/>
          </a:blip>
          <a:srcRect b="0" l="0" r="0" t="0"/>
          <a:stretch/>
        </p:blipFill>
        <p:spPr>
          <a:xfrm>
            <a:off x="3154362" y="4941887"/>
            <a:ext cx="1200150" cy="1800225"/>
          </a:xfrm>
          <a:prstGeom prst="rect">
            <a:avLst/>
          </a:prstGeom>
          <a:noFill/>
          <a:ln>
            <a:noFill/>
          </a:ln>
        </p:spPr>
      </p:pic>
    </p:spTree>
  </p:cSld>
  <p:clrMapOvr>
    <a:masterClrMapping/>
  </p:clrMapOvr>
  <p:transition spd="med">
    <p:push dir="r"/>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9" name="Shape 819"/>
        <p:cNvGrpSpPr/>
        <p:nvPr/>
      </p:nvGrpSpPr>
      <p:grpSpPr>
        <a:xfrm>
          <a:off x="0" y="0"/>
          <a:ext cx="0" cy="0"/>
          <a:chOff x="0" y="0"/>
          <a:chExt cx="0" cy="0"/>
        </a:xfrm>
      </p:grpSpPr>
      <p:sp>
        <p:nvSpPr>
          <p:cNvPr id="820" name="Google Shape;820;p10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21" name="Google Shape;821;p103"/>
          <p:cNvSpPr txBox="1"/>
          <p:nvPr>
            <p:ph type="title"/>
          </p:nvPr>
        </p:nvSpPr>
        <p:spPr>
          <a:xfrm>
            <a:off x="457200" y="274637"/>
            <a:ext cx="3106737" cy="207486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…ou dans la nuit noire…</a:t>
            </a:r>
            <a:endParaRPr/>
          </a:p>
        </p:txBody>
      </p:sp>
      <p:pic>
        <p:nvPicPr>
          <p:cNvPr id="822" name="Google Shape;822;p103"/>
          <p:cNvPicPr preferRelativeResize="0"/>
          <p:nvPr>
            <p:ph idx="1" type="body"/>
          </p:nvPr>
        </p:nvPicPr>
        <p:blipFill rotWithShape="1">
          <a:blip r:embed="rId3">
            <a:alphaModFix/>
          </a:blip>
          <a:srcRect b="0" l="0" r="0" t="0"/>
          <a:stretch/>
        </p:blipFill>
        <p:spPr>
          <a:xfrm>
            <a:off x="107950" y="2439987"/>
            <a:ext cx="5832475" cy="4373562"/>
          </a:xfrm>
          <a:prstGeom prst="rect">
            <a:avLst/>
          </a:prstGeom>
          <a:noFill/>
          <a:ln>
            <a:noFill/>
          </a:ln>
        </p:spPr>
      </p:pic>
      <p:pic>
        <p:nvPicPr>
          <p:cNvPr id="823" name="Google Shape;823;p103"/>
          <p:cNvPicPr preferRelativeResize="0"/>
          <p:nvPr/>
        </p:nvPicPr>
        <p:blipFill rotWithShape="1">
          <a:blip r:embed="rId4">
            <a:alphaModFix/>
          </a:blip>
          <a:srcRect b="0" l="0" r="0" t="0"/>
          <a:stretch/>
        </p:blipFill>
        <p:spPr>
          <a:xfrm>
            <a:off x="4030662" y="44450"/>
            <a:ext cx="5005387" cy="3754437"/>
          </a:xfrm>
          <a:prstGeom prst="rect">
            <a:avLst/>
          </a:prstGeom>
          <a:noFill/>
          <a:ln>
            <a:noFill/>
          </a:ln>
        </p:spPr>
      </p:pic>
    </p:spTree>
  </p:cSld>
  <p:clrMapOvr>
    <a:masterClrMapping/>
  </p:clrMapOvr>
  <p:transition spd="med">
    <p:fade thruBlk="1"/>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7" name="Shape 827"/>
        <p:cNvGrpSpPr/>
        <p:nvPr/>
      </p:nvGrpSpPr>
      <p:grpSpPr>
        <a:xfrm>
          <a:off x="0" y="0"/>
          <a:ext cx="0" cy="0"/>
          <a:chOff x="0" y="0"/>
          <a:chExt cx="0" cy="0"/>
        </a:xfrm>
      </p:grpSpPr>
      <p:sp>
        <p:nvSpPr>
          <p:cNvPr id="828" name="Google Shape;828;p10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29" name="Google Shape;829;p10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Concert en décembre 2010 à l’ambassade de Malte</a:t>
            </a:r>
            <a:endParaRPr/>
          </a:p>
        </p:txBody>
      </p:sp>
      <p:pic>
        <p:nvPicPr>
          <p:cNvPr id="830" name="Google Shape;830;p104"/>
          <p:cNvPicPr preferRelativeResize="0"/>
          <p:nvPr/>
        </p:nvPicPr>
        <p:blipFill rotWithShape="1">
          <a:blip r:embed="rId3">
            <a:alphaModFix/>
          </a:blip>
          <a:srcRect b="0" l="0" r="0" t="0"/>
          <a:stretch/>
        </p:blipFill>
        <p:spPr>
          <a:xfrm>
            <a:off x="4427537" y="3068637"/>
            <a:ext cx="4597400" cy="3200400"/>
          </a:xfrm>
          <a:prstGeom prst="rect">
            <a:avLst/>
          </a:prstGeom>
          <a:noFill/>
          <a:ln>
            <a:noFill/>
          </a:ln>
        </p:spPr>
      </p:pic>
      <p:pic>
        <p:nvPicPr>
          <p:cNvPr id="831" name="Google Shape;831;p104"/>
          <p:cNvPicPr preferRelativeResize="0"/>
          <p:nvPr/>
        </p:nvPicPr>
        <p:blipFill rotWithShape="1">
          <a:blip r:embed="rId4">
            <a:alphaModFix/>
          </a:blip>
          <a:srcRect b="0" l="0" r="0" t="0"/>
          <a:stretch/>
        </p:blipFill>
        <p:spPr>
          <a:xfrm>
            <a:off x="131762" y="1484312"/>
            <a:ext cx="4079875" cy="4249737"/>
          </a:xfrm>
          <a:prstGeom prst="rect">
            <a:avLst/>
          </a:prstGeom>
          <a:noFill/>
          <a:ln>
            <a:noFill/>
          </a:ln>
        </p:spPr>
      </p:pic>
    </p:spTree>
  </p:cSld>
  <p:clrMapOvr>
    <a:masterClrMapping/>
  </p:clrMapOvr>
  <p:transition advTm="9078" spd="med">
    <p:wipe dir="l"/>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5" name="Shape 835"/>
        <p:cNvGrpSpPr/>
        <p:nvPr/>
      </p:nvGrpSpPr>
      <p:grpSpPr>
        <a:xfrm>
          <a:off x="0" y="0"/>
          <a:ext cx="0" cy="0"/>
          <a:chOff x="0" y="0"/>
          <a:chExt cx="0" cy="0"/>
        </a:xfrm>
      </p:grpSpPr>
      <p:sp>
        <p:nvSpPr>
          <p:cNvPr id="836" name="Google Shape;836;p10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37" name="Google Shape;837;p10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2011</a:t>
            </a:r>
            <a:endParaRPr/>
          </a:p>
        </p:txBody>
      </p:sp>
      <p:pic>
        <p:nvPicPr>
          <p:cNvPr id="838" name="Google Shape;838;p105"/>
          <p:cNvPicPr preferRelativeResize="0"/>
          <p:nvPr/>
        </p:nvPicPr>
        <p:blipFill rotWithShape="1">
          <a:blip r:embed="rId3">
            <a:alphaModFix/>
          </a:blip>
          <a:srcRect b="0" l="0" r="0" t="0"/>
          <a:stretch/>
        </p:blipFill>
        <p:spPr>
          <a:xfrm>
            <a:off x="2573337" y="1196975"/>
            <a:ext cx="4159250" cy="5545137"/>
          </a:xfrm>
          <a:prstGeom prst="rect">
            <a:avLst/>
          </a:prstGeom>
          <a:noFill/>
          <a:ln>
            <a:noFill/>
          </a:ln>
        </p:spPr>
      </p:pic>
    </p:spTree>
  </p:cSld>
  <p:clrMapOvr>
    <a:masterClrMapping/>
  </p:clrMapOvr>
  <p:transition advTm="8312" spd="med">
    <p:checker dir="ver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2" name="Shape 842"/>
        <p:cNvGrpSpPr/>
        <p:nvPr/>
      </p:nvGrpSpPr>
      <p:grpSpPr>
        <a:xfrm>
          <a:off x="0" y="0"/>
          <a:ext cx="0" cy="0"/>
          <a:chOff x="0" y="0"/>
          <a:chExt cx="0" cy="0"/>
        </a:xfrm>
      </p:grpSpPr>
      <p:sp>
        <p:nvSpPr>
          <p:cNvPr id="843" name="Google Shape;843;p10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44" name="Google Shape;844;p106"/>
          <p:cNvSpPr txBox="1"/>
          <p:nvPr>
            <p:ph type="title"/>
          </p:nvPr>
        </p:nvSpPr>
        <p:spPr>
          <a:xfrm>
            <a:off x="468312" y="0"/>
            <a:ext cx="8229600" cy="85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2012</a:t>
            </a:r>
            <a:endParaRPr/>
          </a:p>
        </p:txBody>
      </p:sp>
      <p:pic>
        <p:nvPicPr>
          <p:cNvPr id="845" name="Google Shape;845;p106"/>
          <p:cNvPicPr preferRelativeResize="0"/>
          <p:nvPr/>
        </p:nvPicPr>
        <p:blipFill rotWithShape="1">
          <a:blip r:embed="rId3">
            <a:alphaModFix/>
          </a:blip>
          <a:srcRect b="0" l="0" r="0" t="0"/>
          <a:stretch/>
        </p:blipFill>
        <p:spPr>
          <a:xfrm>
            <a:off x="4284662" y="2135187"/>
            <a:ext cx="4648200" cy="4102100"/>
          </a:xfrm>
          <a:prstGeom prst="rect">
            <a:avLst/>
          </a:prstGeom>
          <a:noFill/>
          <a:ln>
            <a:noFill/>
          </a:ln>
        </p:spPr>
      </p:pic>
      <p:pic>
        <p:nvPicPr>
          <p:cNvPr id="846" name="Google Shape;846;p106"/>
          <p:cNvPicPr preferRelativeResize="0"/>
          <p:nvPr/>
        </p:nvPicPr>
        <p:blipFill rotWithShape="1">
          <a:blip r:embed="rId4">
            <a:alphaModFix/>
          </a:blip>
          <a:srcRect b="0" l="0" r="0" t="0"/>
          <a:stretch/>
        </p:blipFill>
        <p:spPr>
          <a:xfrm>
            <a:off x="139700" y="692150"/>
            <a:ext cx="3916362" cy="5545137"/>
          </a:xfrm>
          <a:prstGeom prst="rect">
            <a:avLst/>
          </a:prstGeom>
          <a:noFill/>
          <a:ln>
            <a:noFill/>
          </a:ln>
        </p:spPr>
      </p:pic>
    </p:spTree>
  </p:cSld>
  <p:clrMapOvr>
    <a:masterClrMapping/>
  </p:clrMapOvr>
  <p:transition advTm="8906" spd="med">
    <p:wheel spokes="8"/>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0" name="Shape 850"/>
        <p:cNvGrpSpPr/>
        <p:nvPr/>
      </p:nvGrpSpPr>
      <p:grpSpPr>
        <a:xfrm>
          <a:off x="0" y="0"/>
          <a:ext cx="0" cy="0"/>
          <a:chOff x="0" y="0"/>
          <a:chExt cx="0" cy="0"/>
        </a:xfrm>
      </p:grpSpPr>
      <p:sp>
        <p:nvSpPr>
          <p:cNvPr id="851" name="Google Shape;851;p10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52" name="Google Shape;852;p107"/>
          <p:cNvSpPr txBox="1"/>
          <p:nvPr>
            <p:ph type="title"/>
          </p:nvPr>
        </p:nvSpPr>
        <p:spPr>
          <a:xfrm>
            <a:off x="457200" y="561975"/>
            <a:ext cx="3035300" cy="1498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Avril 2012 Concert </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à Gand</a:t>
            </a:r>
            <a:endParaRPr/>
          </a:p>
        </p:txBody>
      </p:sp>
      <p:sp>
        <p:nvSpPr>
          <p:cNvPr id="853" name="Google Shape;853;p107"/>
          <p:cNvSpPr txBox="1"/>
          <p:nvPr>
            <p:ph idx="1" type="body"/>
          </p:nvPr>
        </p:nvSpPr>
        <p:spPr>
          <a:xfrm>
            <a:off x="5435600" y="4437062"/>
            <a:ext cx="3395662" cy="18002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Nous n’avons pas eu très chaud!</a:t>
            </a:r>
            <a:endParaRPr/>
          </a:p>
        </p:txBody>
      </p:sp>
      <p:sp>
        <p:nvSpPr>
          <p:cNvPr id="854" name="Google Shape;854;p107"/>
          <p:cNvSpPr/>
          <p:nvPr/>
        </p:nvSpPr>
        <p:spPr>
          <a:xfrm>
            <a:off x="4787900"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855" name="Google Shape;855;p107"/>
          <p:cNvPicPr preferRelativeResize="0"/>
          <p:nvPr/>
        </p:nvPicPr>
        <p:blipFill rotWithShape="1">
          <a:blip r:embed="rId3">
            <a:alphaModFix/>
          </a:blip>
          <a:srcRect b="0" l="0" r="0" t="0"/>
          <a:stretch/>
        </p:blipFill>
        <p:spPr>
          <a:xfrm>
            <a:off x="0" y="2943225"/>
            <a:ext cx="5219700" cy="3914775"/>
          </a:xfrm>
          <a:prstGeom prst="rect">
            <a:avLst/>
          </a:prstGeom>
          <a:noFill/>
          <a:ln>
            <a:noFill/>
          </a:ln>
        </p:spPr>
      </p:pic>
      <p:pic>
        <p:nvPicPr>
          <p:cNvPr id="856" name="Google Shape;856;p107"/>
          <p:cNvPicPr preferRelativeResize="0"/>
          <p:nvPr/>
        </p:nvPicPr>
        <p:blipFill rotWithShape="1">
          <a:blip r:embed="rId4">
            <a:alphaModFix/>
          </a:blip>
          <a:srcRect b="0" l="0" r="0" t="0"/>
          <a:stretch/>
        </p:blipFill>
        <p:spPr>
          <a:xfrm>
            <a:off x="3708400" y="188912"/>
            <a:ext cx="5219700" cy="3914775"/>
          </a:xfrm>
          <a:prstGeom prst="rect">
            <a:avLst/>
          </a:prstGeom>
          <a:noFill/>
          <a:ln>
            <a:noFill/>
          </a:ln>
        </p:spPr>
      </p:pic>
    </p:spTree>
  </p:cSld>
  <p:clrMapOvr>
    <a:masterClrMapping/>
  </p:clrMapOvr>
  <p:transition spd="med">
    <p:push dir="r"/>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0" name="Shape 860"/>
        <p:cNvGrpSpPr/>
        <p:nvPr/>
      </p:nvGrpSpPr>
      <p:grpSpPr>
        <a:xfrm>
          <a:off x="0" y="0"/>
          <a:ext cx="0" cy="0"/>
          <a:chOff x="0" y="0"/>
          <a:chExt cx="0" cy="0"/>
        </a:xfrm>
      </p:grpSpPr>
      <p:sp>
        <p:nvSpPr>
          <p:cNvPr id="861" name="Google Shape;861;p10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62" name="Google Shape;862;p10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Septembre 2012 concert </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à Braine-l’Alleud</a:t>
            </a:r>
            <a:endParaRPr/>
          </a:p>
        </p:txBody>
      </p:sp>
      <p:pic>
        <p:nvPicPr>
          <p:cNvPr id="863" name="Google Shape;863;p108"/>
          <p:cNvPicPr preferRelativeResize="0"/>
          <p:nvPr/>
        </p:nvPicPr>
        <p:blipFill rotWithShape="1">
          <a:blip r:embed="rId3">
            <a:alphaModFix/>
          </a:blip>
          <a:srcRect b="0" l="0" r="0" t="0"/>
          <a:stretch/>
        </p:blipFill>
        <p:spPr>
          <a:xfrm>
            <a:off x="34925" y="1465262"/>
            <a:ext cx="3673475" cy="2755900"/>
          </a:xfrm>
          <a:prstGeom prst="rect">
            <a:avLst/>
          </a:prstGeom>
          <a:noFill/>
          <a:ln>
            <a:noFill/>
          </a:ln>
        </p:spPr>
      </p:pic>
      <p:pic>
        <p:nvPicPr>
          <p:cNvPr id="864" name="Google Shape;864;p108"/>
          <p:cNvPicPr preferRelativeResize="0"/>
          <p:nvPr/>
        </p:nvPicPr>
        <p:blipFill rotWithShape="1">
          <a:blip r:embed="rId4">
            <a:alphaModFix/>
          </a:blip>
          <a:srcRect b="0" l="0" r="0" t="0"/>
          <a:stretch/>
        </p:blipFill>
        <p:spPr>
          <a:xfrm>
            <a:off x="3779837" y="2792412"/>
            <a:ext cx="5329237" cy="3373437"/>
          </a:xfrm>
          <a:prstGeom prst="rect">
            <a:avLst/>
          </a:prstGeom>
          <a:noFill/>
          <a:ln>
            <a:noFill/>
          </a:ln>
        </p:spPr>
      </p:pic>
    </p:spTree>
  </p:cSld>
  <p:clrMapOvr>
    <a:masterClrMapping/>
  </p:clrMapOvr>
  <p:transition spd="med">
    <p:fade thruBlk="1"/>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8" name="Shape 868"/>
        <p:cNvGrpSpPr/>
        <p:nvPr/>
      </p:nvGrpSpPr>
      <p:grpSpPr>
        <a:xfrm>
          <a:off x="0" y="0"/>
          <a:ext cx="0" cy="0"/>
          <a:chOff x="0" y="0"/>
          <a:chExt cx="0" cy="0"/>
        </a:xfrm>
      </p:grpSpPr>
      <p:sp>
        <p:nvSpPr>
          <p:cNvPr id="869" name="Google Shape;869;p10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70" name="Google Shape;870;p10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t/>
            </a:r>
            <a:endParaRPr b="0" i="0" sz="4400" u="none">
              <a:solidFill>
                <a:schemeClr val="dk2"/>
              </a:solidFill>
              <a:latin typeface="Arial"/>
              <a:ea typeface="Arial"/>
              <a:cs typeface="Arial"/>
              <a:sym typeface="Arial"/>
            </a:endParaRPr>
          </a:p>
        </p:txBody>
      </p:sp>
      <p:sp>
        <p:nvSpPr>
          <p:cNvPr id="871" name="Google Shape;871;p10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pic>
        <p:nvPicPr>
          <p:cNvPr id="872" name="Google Shape;872;p10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id="873" name="Google Shape;873;p109"/>
          <p:cNvPicPr preferRelativeResize="0"/>
          <p:nvPr/>
        </p:nvPicPr>
        <p:blipFill rotWithShape="1">
          <a:blip r:embed="rId4">
            <a:alphaModFix/>
          </a:blip>
          <a:srcRect b="0" l="0" r="0" t="0"/>
          <a:stretch/>
        </p:blipFill>
        <p:spPr>
          <a:xfrm>
            <a:off x="971550" y="3573462"/>
            <a:ext cx="673100" cy="688975"/>
          </a:xfrm>
          <a:prstGeom prst="rect">
            <a:avLst/>
          </a:prstGeom>
          <a:noFill/>
          <a:ln>
            <a:noFill/>
          </a:ln>
        </p:spPr>
      </p:pic>
    </p:spTree>
  </p:cSld>
  <p:clrMapOvr>
    <a:masterClrMapping/>
  </p:clrMapOvr>
  <p:transition spd="med">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18" name="Google Shape;118;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1945</a:t>
            </a:r>
            <a:endParaRPr/>
          </a:p>
        </p:txBody>
      </p:sp>
      <p:sp>
        <p:nvSpPr>
          <p:cNvPr id="119" name="Google Shape;119;p11"/>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Après une nouvelle interruption de cinq années, de nombreux musiciens ne sont plus là. La Fanfare rencontre de nombreux problèmes.</a:t>
            </a:r>
            <a:endParaRPr/>
          </a:p>
          <a:p>
            <a:pPr indent="-342900" lvl="0" marL="342900" marR="0" rtl="0" algn="ctr">
              <a:lnSpc>
                <a:spcPct val="90000"/>
              </a:lnSpc>
              <a:spcBef>
                <a:spcPts val="64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a:t>
            </a:r>
            <a:endParaRPr/>
          </a:p>
          <a:p>
            <a:pPr indent="-342900" lvl="0" marL="342900" marR="0" rtl="0" algn="ctr">
              <a:lnSpc>
                <a:spcPct val="90000"/>
              </a:lnSpc>
              <a:spcBef>
                <a:spcPts val="64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Le même mal frappe la majorité des sociétés de musique : manque de fonds, désintéressement du public et recrutement difficile.</a:t>
            </a:r>
            <a:endParaRPr/>
          </a:p>
        </p:txBody>
      </p:sp>
      <p:sp>
        <p:nvSpPr>
          <p:cNvPr id="120" name="Google Shape;120;p11"/>
          <p:cNvSpPr txBox="1"/>
          <p:nvPr/>
        </p:nvSpPr>
        <p:spPr>
          <a:xfrm>
            <a:off x="971550" y="6092825"/>
            <a:ext cx="6985000" cy="366712"/>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transition advTm="8235" spd="med">
    <p:diamond/>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sp>
        <p:nvSpPr>
          <p:cNvPr id="878" name="Google Shape;878;p1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879" name="Google Shape;879;p110"/>
          <p:cNvPicPr preferRelativeResize="0"/>
          <p:nvPr/>
        </p:nvPicPr>
        <p:blipFill rotWithShape="1">
          <a:blip r:embed="rId3">
            <a:alphaModFix/>
          </a:blip>
          <a:srcRect b="0" l="0" r="0" t="0"/>
          <a:stretch/>
        </p:blipFill>
        <p:spPr>
          <a:xfrm>
            <a:off x="1849437" y="836612"/>
            <a:ext cx="5170487" cy="5327650"/>
          </a:xfrm>
          <a:prstGeom prst="rect">
            <a:avLst/>
          </a:prstGeom>
          <a:noFill/>
          <a:ln>
            <a:noFill/>
          </a:ln>
        </p:spPr>
      </p:pic>
      <p:pic>
        <p:nvPicPr>
          <p:cNvPr id="880" name="Google Shape;880;p110"/>
          <p:cNvPicPr preferRelativeResize="0"/>
          <p:nvPr/>
        </p:nvPicPr>
        <p:blipFill rotWithShape="1">
          <a:blip r:embed="rId4">
            <a:alphaModFix/>
          </a:blip>
          <a:srcRect b="0" l="0" r="0" t="0"/>
          <a:stretch/>
        </p:blipFill>
        <p:spPr>
          <a:xfrm>
            <a:off x="4932362" y="549275"/>
            <a:ext cx="1773237" cy="215900"/>
          </a:xfrm>
          <a:prstGeom prst="rect">
            <a:avLst/>
          </a:prstGeom>
          <a:noFill/>
          <a:ln>
            <a:noFill/>
          </a:ln>
        </p:spPr>
      </p:pic>
      <p:pic>
        <p:nvPicPr>
          <p:cNvPr id="881" name="Google Shape;881;p110"/>
          <p:cNvPicPr preferRelativeResize="0"/>
          <p:nvPr/>
        </p:nvPicPr>
        <p:blipFill rotWithShape="1">
          <a:blip r:embed="rId5">
            <a:alphaModFix/>
          </a:blip>
          <a:srcRect b="0" l="0" r="0" t="0"/>
          <a:stretch/>
        </p:blipFill>
        <p:spPr>
          <a:xfrm>
            <a:off x="2195512" y="549275"/>
            <a:ext cx="1697037" cy="258762"/>
          </a:xfrm>
          <a:prstGeom prst="rect">
            <a:avLst/>
          </a:prstGeom>
          <a:noFill/>
          <a:ln>
            <a:noFill/>
          </a:ln>
        </p:spPr>
      </p:pic>
    </p:spTree>
  </p:cSld>
  <p:clrMapOvr>
    <a:masterClrMapping/>
  </p:clrMapOvr>
  <p:transition advClick="0" advTm="7000" spd="med">
    <p:wheel spokes="8"/>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5" name="Shape 885"/>
        <p:cNvGrpSpPr/>
        <p:nvPr/>
      </p:nvGrpSpPr>
      <p:grpSpPr>
        <a:xfrm>
          <a:off x="0" y="0"/>
          <a:ext cx="0" cy="0"/>
          <a:chOff x="0" y="0"/>
          <a:chExt cx="0" cy="0"/>
        </a:xfrm>
      </p:grpSpPr>
      <p:sp>
        <p:nvSpPr>
          <p:cNvPr id="886" name="Google Shape;886;p1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87" name="Google Shape;887;p111"/>
          <p:cNvSpPr txBox="1"/>
          <p:nvPr>
            <p:ph type="title"/>
          </p:nvPr>
        </p:nvSpPr>
        <p:spPr>
          <a:xfrm>
            <a:off x="457200" y="1571625"/>
            <a:ext cx="8291512" cy="322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ET PUIS AUSSI CE QUI RYTHME LES ANNEES</a:t>
            </a:r>
            <a:br>
              <a:rPr b="0" i="0" lang="en-US" sz="4400" u="none">
                <a:solidFill>
                  <a:schemeClr val="dk2"/>
                </a:solidFill>
                <a:latin typeface="Arial"/>
                <a:ea typeface="Arial"/>
                <a:cs typeface="Arial"/>
                <a:sym typeface="Arial"/>
              </a:rPr>
            </a:br>
            <a:r>
              <a:rPr b="0" i="0" lang="en-US" sz="4400" u="none">
                <a:solidFill>
                  <a:schemeClr val="dk2"/>
                </a:solidFill>
                <a:latin typeface="Arial"/>
                <a:ea typeface="Arial"/>
                <a:cs typeface="Arial"/>
                <a:sym typeface="Arial"/>
              </a:rPr>
              <a:t>DE LA PRC</a:t>
            </a:r>
            <a:br>
              <a:rPr b="0" i="0" lang="en-US" sz="4400" u="none">
                <a:solidFill>
                  <a:schemeClr val="dk2"/>
                </a:solidFill>
                <a:latin typeface="Arial"/>
                <a:ea typeface="Arial"/>
                <a:cs typeface="Arial"/>
                <a:sym typeface="Arial"/>
              </a:rPr>
            </a:br>
            <a:endParaRPr/>
          </a:p>
        </p:txBody>
      </p:sp>
    </p:spTree>
  </p:cSld>
  <p:clrMapOvr>
    <a:masterClrMapping/>
  </p:clrMapOvr>
  <p:transition spd="med">
    <p:push/>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1" name="Shape 891"/>
        <p:cNvGrpSpPr/>
        <p:nvPr/>
      </p:nvGrpSpPr>
      <p:grpSpPr>
        <a:xfrm>
          <a:off x="0" y="0"/>
          <a:ext cx="0" cy="0"/>
          <a:chOff x="0" y="0"/>
          <a:chExt cx="0" cy="0"/>
        </a:xfrm>
      </p:grpSpPr>
      <p:sp>
        <p:nvSpPr>
          <p:cNvPr id="892" name="Google Shape;892;p1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93" name="Google Shape;893;p11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répétitions du samedi </a:t>
            </a:r>
            <a:br>
              <a:rPr b="0" i="0" lang="en-US" sz="4400" u="none">
                <a:solidFill>
                  <a:schemeClr val="dk2"/>
                </a:solidFill>
                <a:latin typeface="Arial"/>
                <a:ea typeface="Arial"/>
                <a:cs typeface="Arial"/>
                <a:sym typeface="Arial"/>
              </a:rPr>
            </a:br>
            <a:endParaRPr/>
          </a:p>
        </p:txBody>
      </p:sp>
      <p:sp>
        <p:nvSpPr>
          <p:cNvPr id="894" name="Google Shape;894;p112"/>
          <p:cNvSpPr txBox="1"/>
          <p:nvPr>
            <p:ph idx="1" type="body"/>
          </p:nvPr>
        </p:nvSpPr>
        <p:spPr>
          <a:xfrm>
            <a:off x="0" y="981075"/>
            <a:ext cx="9144000" cy="54721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Elles ont eu lieu dans des conditions parfois difficiles : </a:t>
            </a:r>
            <a:endParaRPr/>
          </a:p>
          <a:p>
            <a:pPr indent="-3429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Dans les locaux de la filature « La Cotonnière »</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Au café « Au coq »</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 l’étage d’un café devenu « l ’Auberge des Moines » à Mousty</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Au Collège du Christ-Roi</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Sur la terre battue du local de pétanque à la ferme du Douaire où le bruit des canons à air chaud rivalisent avec les notes.</a:t>
            </a:r>
            <a:endParaRPr/>
          </a:p>
        </p:txBody>
      </p:sp>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8" name="Shape 898"/>
        <p:cNvGrpSpPr/>
        <p:nvPr/>
      </p:nvGrpSpPr>
      <p:grpSpPr>
        <a:xfrm>
          <a:off x="0" y="0"/>
          <a:ext cx="0" cy="0"/>
          <a:chOff x="0" y="0"/>
          <a:chExt cx="0" cy="0"/>
        </a:xfrm>
      </p:grpSpPr>
      <p:sp>
        <p:nvSpPr>
          <p:cNvPr id="899" name="Google Shape;899;p1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900" name="Google Shape;900;p113"/>
          <p:cNvPicPr preferRelativeResize="0"/>
          <p:nvPr/>
        </p:nvPicPr>
        <p:blipFill rotWithShape="1">
          <a:blip r:embed="rId3">
            <a:alphaModFix/>
          </a:blip>
          <a:srcRect b="0" l="0" r="0" t="0"/>
          <a:stretch/>
        </p:blipFill>
        <p:spPr>
          <a:xfrm>
            <a:off x="4356100" y="3213100"/>
            <a:ext cx="4454525" cy="2946400"/>
          </a:xfrm>
          <a:prstGeom prst="rect">
            <a:avLst/>
          </a:prstGeom>
          <a:noFill/>
          <a:ln>
            <a:noFill/>
          </a:ln>
        </p:spPr>
      </p:pic>
      <p:pic>
        <p:nvPicPr>
          <p:cNvPr id="901" name="Google Shape;901;p113"/>
          <p:cNvPicPr preferRelativeResize="0"/>
          <p:nvPr/>
        </p:nvPicPr>
        <p:blipFill rotWithShape="1">
          <a:blip r:embed="rId4">
            <a:alphaModFix/>
          </a:blip>
          <a:srcRect b="0" l="0" r="0" t="0"/>
          <a:stretch/>
        </p:blipFill>
        <p:spPr>
          <a:xfrm>
            <a:off x="250825" y="188912"/>
            <a:ext cx="4681537" cy="3078162"/>
          </a:xfrm>
          <a:prstGeom prst="rect">
            <a:avLst/>
          </a:prstGeom>
          <a:noFill/>
          <a:ln>
            <a:noFill/>
          </a:ln>
        </p:spPr>
      </p:pic>
      <p:sp>
        <p:nvSpPr>
          <p:cNvPr id="902" name="Google Shape;902;p113"/>
          <p:cNvSpPr txBox="1"/>
          <p:nvPr>
            <p:ph idx="1" type="body"/>
          </p:nvPr>
        </p:nvSpPr>
        <p:spPr>
          <a:xfrm>
            <a:off x="5003800" y="549275"/>
            <a:ext cx="3960812" cy="22320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Aujourd’hui, les répétitions ont lieu dans la grange du Douaire</a:t>
            </a:r>
            <a:endParaRPr/>
          </a:p>
        </p:txBody>
      </p:sp>
    </p:spTree>
  </p:cSld>
  <p:clrMapOvr>
    <a:masterClrMapping/>
  </p:clrMapOvr>
  <p:transition advTm="5688" spd="med">
    <p:blinds/>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6" name="Shape 906"/>
        <p:cNvGrpSpPr/>
        <p:nvPr/>
      </p:nvGrpSpPr>
      <p:grpSpPr>
        <a:xfrm>
          <a:off x="0" y="0"/>
          <a:ext cx="0" cy="0"/>
          <a:chOff x="0" y="0"/>
          <a:chExt cx="0" cy="0"/>
        </a:xfrm>
      </p:grpSpPr>
      <p:sp>
        <p:nvSpPr>
          <p:cNvPr id="907" name="Google Shape;907;p1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08" name="Google Shape;908;p1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 WE musical</a:t>
            </a:r>
            <a:endParaRPr/>
          </a:p>
        </p:txBody>
      </p:sp>
      <p:pic>
        <p:nvPicPr>
          <p:cNvPr id="909" name="Google Shape;909;p114"/>
          <p:cNvPicPr preferRelativeResize="0"/>
          <p:nvPr/>
        </p:nvPicPr>
        <p:blipFill rotWithShape="1">
          <a:blip r:embed="rId3">
            <a:alphaModFix/>
          </a:blip>
          <a:srcRect b="0" l="0" r="0" t="0"/>
          <a:stretch/>
        </p:blipFill>
        <p:spPr>
          <a:xfrm>
            <a:off x="1187450" y="1214437"/>
            <a:ext cx="6697662" cy="5022850"/>
          </a:xfrm>
          <a:prstGeom prst="rect">
            <a:avLst/>
          </a:prstGeom>
          <a:noFill/>
          <a:ln>
            <a:noFill/>
          </a:ln>
        </p:spPr>
      </p:pic>
    </p:spTree>
  </p:cSld>
  <p:clrMapOvr>
    <a:masterClrMapping/>
  </p:clrMapOvr>
  <p:transition advTm="6484" spd="med">
    <p:blinds dir="ver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3" name="Shape 913"/>
        <p:cNvGrpSpPr/>
        <p:nvPr/>
      </p:nvGrpSpPr>
      <p:grpSpPr>
        <a:xfrm>
          <a:off x="0" y="0"/>
          <a:ext cx="0" cy="0"/>
          <a:chOff x="0" y="0"/>
          <a:chExt cx="0" cy="0"/>
        </a:xfrm>
      </p:grpSpPr>
      <p:sp>
        <p:nvSpPr>
          <p:cNvPr id="914" name="Google Shape;914;p11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915" name="Google Shape;915;p115"/>
          <p:cNvPicPr preferRelativeResize="0"/>
          <p:nvPr/>
        </p:nvPicPr>
        <p:blipFill rotWithShape="1">
          <a:blip r:embed="rId3">
            <a:alphaModFix/>
          </a:blip>
          <a:srcRect b="0" l="0" r="0" t="0"/>
          <a:stretch/>
        </p:blipFill>
        <p:spPr>
          <a:xfrm>
            <a:off x="468312" y="3213100"/>
            <a:ext cx="4064000" cy="3048000"/>
          </a:xfrm>
          <a:prstGeom prst="rect">
            <a:avLst/>
          </a:prstGeom>
          <a:noFill/>
          <a:ln>
            <a:noFill/>
          </a:ln>
        </p:spPr>
      </p:pic>
      <p:pic>
        <p:nvPicPr>
          <p:cNvPr id="916" name="Google Shape;916;p115"/>
          <p:cNvPicPr preferRelativeResize="0"/>
          <p:nvPr/>
        </p:nvPicPr>
        <p:blipFill rotWithShape="1">
          <a:blip r:embed="rId4">
            <a:alphaModFix/>
          </a:blip>
          <a:srcRect b="0" l="0" r="0" t="0"/>
          <a:stretch/>
        </p:blipFill>
        <p:spPr>
          <a:xfrm>
            <a:off x="468312" y="620712"/>
            <a:ext cx="4064000" cy="3048000"/>
          </a:xfrm>
          <a:prstGeom prst="rect">
            <a:avLst/>
          </a:prstGeom>
          <a:noFill/>
          <a:ln>
            <a:noFill/>
          </a:ln>
        </p:spPr>
      </p:pic>
      <p:pic>
        <p:nvPicPr>
          <p:cNvPr id="917" name="Google Shape;917;p115"/>
          <p:cNvPicPr preferRelativeResize="0"/>
          <p:nvPr/>
        </p:nvPicPr>
        <p:blipFill rotWithShape="1">
          <a:blip r:embed="rId5">
            <a:alphaModFix/>
          </a:blip>
          <a:srcRect b="0" l="0" r="0" t="0"/>
          <a:stretch/>
        </p:blipFill>
        <p:spPr>
          <a:xfrm>
            <a:off x="4643437" y="3213100"/>
            <a:ext cx="4064000" cy="3048000"/>
          </a:xfrm>
          <a:prstGeom prst="rect">
            <a:avLst/>
          </a:prstGeom>
          <a:noFill/>
          <a:ln>
            <a:noFill/>
          </a:ln>
        </p:spPr>
      </p:pic>
      <p:pic>
        <p:nvPicPr>
          <p:cNvPr id="918" name="Google Shape;918;p115"/>
          <p:cNvPicPr preferRelativeResize="0"/>
          <p:nvPr/>
        </p:nvPicPr>
        <p:blipFill rotWithShape="1">
          <a:blip r:embed="rId6">
            <a:alphaModFix/>
          </a:blip>
          <a:srcRect b="0" l="0" r="0" t="0"/>
          <a:stretch/>
        </p:blipFill>
        <p:spPr>
          <a:xfrm>
            <a:off x="4643437" y="620712"/>
            <a:ext cx="4064000" cy="304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2" name="Shape 922"/>
        <p:cNvGrpSpPr/>
        <p:nvPr/>
      </p:nvGrpSpPr>
      <p:grpSpPr>
        <a:xfrm>
          <a:off x="0" y="0"/>
          <a:ext cx="0" cy="0"/>
          <a:chOff x="0" y="0"/>
          <a:chExt cx="0" cy="0"/>
        </a:xfrm>
      </p:grpSpPr>
      <p:sp>
        <p:nvSpPr>
          <p:cNvPr id="923" name="Google Shape;923;p11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24" name="Google Shape;924;p116"/>
          <p:cNvSpPr txBox="1"/>
          <p:nvPr>
            <p:ph type="title"/>
          </p:nvPr>
        </p:nvSpPr>
        <p:spPr>
          <a:xfrm>
            <a:off x="457200" y="27463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commémorations</a:t>
            </a:r>
            <a:endParaRPr/>
          </a:p>
        </p:txBody>
      </p:sp>
      <p:sp>
        <p:nvSpPr>
          <p:cNvPr id="925" name="Google Shape;925;p116"/>
          <p:cNvSpPr txBox="1"/>
          <p:nvPr>
            <p:ph idx="1" type="body"/>
          </p:nvPr>
        </p:nvSpPr>
        <p:spPr>
          <a:xfrm>
            <a:off x="395287" y="1125537"/>
            <a:ext cx="8229600" cy="6492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Le 21 juillet			</a:t>
            </a:r>
            <a:endParaRPr/>
          </a:p>
        </p:txBody>
      </p:sp>
      <p:pic>
        <p:nvPicPr>
          <p:cNvPr id="926" name="Google Shape;926;p116"/>
          <p:cNvPicPr preferRelativeResize="0"/>
          <p:nvPr/>
        </p:nvPicPr>
        <p:blipFill rotWithShape="1">
          <a:blip r:embed="rId3">
            <a:alphaModFix/>
          </a:blip>
          <a:srcRect b="0" l="0" r="0" t="0"/>
          <a:stretch/>
        </p:blipFill>
        <p:spPr>
          <a:xfrm>
            <a:off x="1296987" y="1652587"/>
            <a:ext cx="6154737" cy="4614862"/>
          </a:xfrm>
          <a:prstGeom prst="rect">
            <a:avLst/>
          </a:prstGeom>
          <a:noFill/>
          <a:ln>
            <a:noFill/>
          </a:ln>
        </p:spPr>
      </p:pic>
    </p:spTree>
  </p:cSld>
  <p:clrMapOvr>
    <a:masterClrMapping/>
  </p:clrMapOvr>
  <p:transition advTm="8031" spd="med">
    <p:wipe dir="l"/>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0" name="Shape 930"/>
        <p:cNvGrpSpPr/>
        <p:nvPr/>
      </p:nvGrpSpPr>
      <p:grpSpPr>
        <a:xfrm>
          <a:off x="0" y="0"/>
          <a:ext cx="0" cy="0"/>
          <a:chOff x="0" y="0"/>
          <a:chExt cx="0" cy="0"/>
        </a:xfrm>
      </p:grpSpPr>
      <p:sp>
        <p:nvSpPr>
          <p:cNvPr id="931" name="Google Shape;931;p1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32" name="Google Shape;932;p117"/>
          <p:cNvSpPr txBox="1"/>
          <p:nvPr>
            <p:ph type="title"/>
          </p:nvPr>
        </p:nvSpPr>
        <p:spPr>
          <a:xfrm>
            <a:off x="457200" y="1031875"/>
            <a:ext cx="8229600" cy="65246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3200"/>
              <a:buFont typeface="Arial"/>
              <a:buNone/>
            </a:pPr>
            <a:r>
              <a:rPr b="0" i="0" lang="en-US" sz="3200" u="none">
                <a:solidFill>
                  <a:schemeClr val="dk2"/>
                </a:solidFill>
                <a:latin typeface="Arial"/>
                <a:ea typeface="Arial"/>
                <a:cs typeface="Arial"/>
                <a:sym typeface="Arial"/>
              </a:rPr>
              <a:t>Le 11 novembre</a:t>
            </a:r>
            <a:endParaRPr/>
          </a:p>
        </p:txBody>
      </p:sp>
      <p:pic>
        <p:nvPicPr>
          <p:cNvPr id="933" name="Google Shape;933;p117"/>
          <p:cNvPicPr preferRelativeResize="0"/>
          <p:nvPr/>
        </p:nvPicPr>
        <p:blipFill rotWithShape="1">
          <a:blip r:embed="rId3">
            <a:alphaModFix/>
          </a:blip>
          <a:srcRect b="0" l="0" r="0" t="0"/>
          <a:stretch/>
        </p:blipFill>
        <p:spPr>
          <a:xfrm>
            <a:off x="1476375" y="1700212"/>
            <a:ext cx="5761037" cy="4125912"/>
          </a:xfrm>
          <a:prstGeom prst="rect">
            <a:avLst/>
          </a:prstGeom>
          <a:noFill/>
          <a:ln>
            <a:noFill/>
          </a:ln>
        </p:spPr>
      </p:pic>
    </p:spTree>
  </p:cSld>
  <p:clrMapOvr>
    <a:masterClrMapping/>
  </p:clrMapOvr>
  <p:transition advTm="7344" spd="med">
    <p:wipe dir="d"/>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7" name="Shape 937"/>
        <p:cNvGrpSpPr/>
        <p:nvPr/>
      </p:nvGrpSpPr>
      <p:grpSpPr>
        <a:xfrm>
          <a:off x="0" y="0"/>
          <a:ext cx="0" cy="0"/>
          <a:chOff x="0" y="0"/>
          <a:chExt cx="0" cy="0"/>
        </a:xfrm>
      </p:grpSpPr>
      <p:sp>
        <p:nvSpPr>
          <p:cNvPr id="938" name="Google Shape;938;p1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39" name="Google Shape;939;p1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fêtes de Wallonie</a:t>
            </a:r>
            <a:endParaRPr/>
          </a:p>
        </p:txBody>
      </p:sp>
      <p:pic>
        <p:nvPicPr>
          <p:cNvPr id="940" name="Google Shape;940;p118"/>
          <p:cNvPicPr preferRelativeResize="0"/>
          <p:nvPr/>
        </p:nvPicPr>
        <p:blipFill rotWithShape="1">
          <a:blip r:embed="rId3">
            <a:alphaModFix/>
          </a:blip>
          <a:srcRect b="0" l="0" r="0" t="0"/>
          <a:stretch/>
        </p:blipFill>
        <p:spPr>
          <a:xfrm>
            <a:off x="1187450" y="1303337"/>
            <a:ext cx="6553200" cy="4914900"/>
          </a:xfrm>
          <a:prstGeom prst="rect">
            <a:avLst/>
          </a:prstGeom>
          <a:noFill/>
          <a:ln>
            <a:noFill/>
          </a:ln>
        </p:spPr>
      </p:pic>
    </p:spTree>
  </p:cSld>
  <p:clrMapOvr>
    <a:masterClrMapping/>
  </p:clrMapOvr>
  <p:transition advTm="7390" spd="med">
    <p:checker/>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sp>
        <p:nvSpPr>
          <p:cNvPr id="945" name="Google Shape;945;p11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46" name="Google Shape;946;p1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Avec le char et la marche aux flambeaux</a:t>
            </a:r>
            <a:endParaRPr/>
          </a:p>
        </p:txBody>
      </p:sp>
      <p:pic>
        <p:nvPicPr>
          <p:cNvPr id="947" name="Google Shape;947;p119"/>
          <p:cNvPicPr preferRelativeResize="0"/>
          <p:nvPr>
            <p:ph idx="1" type="body"/>
          </p:nvPr>
        </p:nvPicPr>
        <p:blipFill rotWithShape="1">
          <a:blip r:embed="rId3">
            <a:alphaModFix/>
          </a:blip>
          <a:srcRect b="0" l="0" r="0" t="0"/>
          <a:stretch/>
        </p:blipFill>
        <p:spPr>
          <a:xfrm>
            <a:off x="1368425" y="1412875"/>
            <a:ext cx="6372225" cy="4778375"/>
          </a:xfrm>
          <a:prstGeom prst="rect">
            <a:avLst/>
          </a:prstGeom>
          <a:noFill/>
          <a:ln>
            <a:noFill/>
          </a:ln>
        </p:spPr>
      </p:pic>
    </p:spTree>
  </p:cSld>
  <p:clrMapOvr>
    <a:masterClrMapping/>
  </p:clrMapOvr>
  <p:transition spd="med">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26" name="Google Shape;126;p12"/>
          <p:cNvSpPr txBox="1"/>
          <p:nvPr>
            <p:ph type="title"/>
          </p:nvPr>
        </p:nvSpPr>
        <p:spPr>
          <a:xfrm>
            <a:off x="0" y="-171450"/>
            <a:ext cx="91440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Les membres de la Fanfare en 1947</a:t>
            </a:r>
            <a:endParaRPr/>
          </a:p>
        </p:txBody>
      </p:sp>
      <p:pic>
        <p:nvPicPr>
          <p:cNvPr id="127" name="Google Shape;127;p12"/>
          <p:cNvPicPr preferRelativeResize="0"/>
          <p:nvPr/>
        </p:nvPicPr>
        <p:blipFill rotWithShape="1">
          <a:blip r:embed="rId3">
            <a:alphaModFix/>
          </a:blip>
          <a:srcRect b="0" l="0" r="0" t="0"/>
          <a:stretch/>
        </p:blipFill>
        <p:spPr>
          <a:xfrm>
            <a:off x="468312" y="568325"/>
            <a:ext cx="7991475" cy="6226175"/>
          </a:xfrm>
          <a:prstGeom prst="rect">
            <a:avLst/>
          </a:prstGeom>
          <a:noFill/>
          <a:ln>
            <a:noFill/>
          </a:ln>
        </p:spPr>
      </p:pic>
    </p:spTree>
  </p:cSld>
  <p:clrMapOvr>
    <a:masterClrMapping/>
  </p:clrMapOvr>
  <p:transition advTm="7234" spd="med">
    <p:diamond/>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1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53" name="Google Shape;953;p120"/>
          <p:cNvSpPr/>
          <p:nvPr/>
        </p:nvSpPr>
        <p:spPr>
          <a:xfrm>
            <a:off x="3851275"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954" name="Google Shape;954;p120"/>
          <p:cNvPicPr preferRelativeResize="0"/>
          <p:nvPr/>
        </p:nvPicPr>
        <p:blipFill rotWithShape="1">
          <a:blip r:embed="rId3">
            <a:alphaModFix/>
          </a:blip>
          <a:srcRect b="0" l="0" r="0" t="0"/>
          <a:stretch/>
        </p:blipFill>
        <p:spPr>
          <a:xfrm>
            <a:off x="76200" y="93662"/>
            <a:ext cx="4279900" cy="3209925"/>
          </a:xfrm>
          <a:prstGeom prst="rect">
            <a:avLst/>
          </a:prstGeom>
          <a:noFill/>
          <a:ln>
            <a:noFill/>
          </a:ln>
        </p:spPr>
      </p:pic>
      <p:pic>
        <p:nvPicPr>
          <p:cNvPr id="955" name="Google Shape;955;p120"/>
          <p:cNvPicPr preferRelativeResize="0"/>
          <p:nvPr/>
        </p:nvPicPr>
        <p:blipFill rotWithShape="1">
          <a:blip r:embed="rId4">
            <a:alphaModFix/>
          </a:blip>
          <a:srcRect b="0" l="0" r="0" t="0"/>
          <a:stretch/>
        </p:blipFill>
        <p:spPr>
          <a:xfrm>
            <a:off x="76200" y="3608387"/>
            <a:ext cx="4279900" cy="3209925"/>
          </a:xfrm>
          <a:prstGeom prst="rect">
            <a:avLst/>
          </a:prstGeom>
          <a:noFill/>
          <a:ln>
            <a:noFill/>
          </a:ln>
        </p:spPr>
      </p:pic>
      <p:pic>
        <p:nvPicPr>
          <p:cNvPr id="956" name="Google Shape;956;p120"/>
          <p:cNvPicPr preferRelativeResize="0"/>
          <p:nvPr>
            <p:ph idx="1" type="body"/>
          </p:nvPr>
        </p:nvPicPr>
        <p:blipFill rotWithShape="1">
          <a:blip r:embed="rId5">
            <a:alphaModFix/>
          </a:blip>
          <a:srcRect b="0" l="0" r="0" t="0"/>
          <a:stretch/>
        </p:blipFill>
        <p:spPr>
          <a:xfrm>
            <a:off x="4787900" y="93662"/>
            <a:ext cx="4248150" cy="3186112"/>
          </a:xfrm>
          <a:prstGeom prst="rect">
            <a:avLst/>
          </a:prstGeom>
          <a:noFill/>
          <a:ln>
            <a:noFill/>
          </a:ln>
        </p:spPr>
      </p:pic>
      <p:pic>
        <p:nvPicPr>
          <p:cNvPr id="957" name="Google Shape;957;p120"/>
          <p:cNvPicPr preferRelativeResize="0"/>
          <p:nvPr/>
        </p:nvPicPr>
        <p:blipFill rotWithShape="1">
          <a:blip r:embed="rId6">
            <a:alphaModFix/>
          </a:blip>
          <a:srcRect b="0" l="0" r="0" t="0"/>
          <a:stretch/>
        </p:blipFill>
        <p:spPr>
          <a:xfrm>
            <a:off x="4787900" y="3644900"/>
            <a:ext cx="4176712" cy="3132137"/>
          </a:xfrm>
          <a:prstGeom prst="rect">
            <a:avLst/>
          </a:prstGeom>
          <a:noFill/>
          <a:ln>
            <a:noFill/>
          </a:ln>
        </p:spPr>
      </p:pic>
    </p:spTree>
  </p:cSld>
  <p:clrMapOvr>
    <a:masterClrMapping/>
  </p:clrMapOvr>
  <p:transition spd="med">
    <p:push/>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1" name="Shape 961"/>
        <p:cNvGrpSpPr/>
        <p:nvPr/>
      </p:nvGrpSpPr>
      <p:grpSpPr>
        <a:xfrm>
          <a:off x="0" y="0"/>
          <a:ext cx="0" cy="0"/>
          <a:chOff x="0" y="0"/>
          <a:chExt cx="0" cy="0"/>
        </a:xfrm>
      </p:grpSpPr>
      <p:sp>
        <p:nvSpPr>
          <p:cNvPr id="962" name="Google Shape;962;p1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63" name="Google Shape;963;p121"/>
          <p:cNvSpPr txBox="1"/>
          <p:nvPr>
            <p:ph idx="1" type="body"/>
          </p:nvPr>
        </p:nvSpPr>
        <p:spPr>
          <a:xfrm>
            <a:off x="457200" y="333375"/>
            <a:ext cx="8229600" cy="57927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t>
            </a:r>
            <a:r>
              <a:rPr b="0" i="0" lang="en-US" sz="3600" u="none">
                <a:solidFill>
                  <a:schemeClr val="dk1"/>
                </a:solidFill>
                <a:latin typeface="Arial"/>
                <a:ea typeface="Arial"/>
                <a:cs typeface="Arial"/>
                <a:sym typeface="Arial"/>
              </a:rPr>
              <a:t>« Une année, les fêtes de Wallonie sont tombées le même jour que les élections communales. Les candidats offraient à boire à chaque arrêt. Lorsque nous n’avions pas le temps de finir notre verre, nous le versions dans le tuba. Le musicien a dû régulièrement vider son instrument pour pouvoir continuer à jouer. » (Paul)</a:t>
            </a:r>
            <a:endParaRPr/>
          </a:p>
        </p:txBody>
      </p:sp>
    </p:spTree>
  </p:cSld>
  <p:clrMapOvr>
    <a:masterClrMapping/>
  </p:clrMapOvr>
  <p:transition advTm="10344" spd="med">
    <p:wipe dir="l"/>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7" name="Shape 967"/>
        <p:cNvGrpSpPr/>
        <p:nvPr/>
      </p:nvGrpSpPr>
      <p:grpSpPr>
        <a:xfrm>
          <a:off x="0" y="0"/>
          <a:ext cx="0" cy="0"/>
          <a:chOff x="0" y="0"/>
          <a:chExt cx="0" cy="0"/>
        </a:xfrm>
      </p:grpSpPr>
      <p:sp>
        <p:nvSpPr>
          <p:cNvPr id="968" name="Google Shape;968;p12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69" name="Google Shape;969;p1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fête de la Sainte Cécile</a:t>
            </a:r>
            <a:endParaRPr/>
          </a:p>
        </p:txBody>
      </p:sp>
      <p:pic>
        <p:nvPicPr>
          <p:cNvPr id="970" name="Google Shape;970;p122"/>
          <p:cNvPicPr preferRelativeResize="0"/>
          <p:nvPr/>
        </p:nvPicPr>
        <p:blipFill rotWithShape="1">
          <a:blip r:embed="rId3">
            <a:alphaModFix/>
          </a:blip>
          <a:srcRect b="0" l="0" r="0" t="0"/>
          <a:stretch/>
        </p:blipFill>
        <p:spPr>
          <a:xfrm>
            <a:off x="4787900" y="2060575"/>
            <a:ext cx="4064000" cy="3048000"/>
          </a:xfrm>
          <a:prstGeom prst="rect">
            <a:avLst/>
          </a:prstGeom>
          <a:noFill/>
          <a:ln>
            <a:noFill/>
          </a:ln>
        </p:spPr>
      </p:pic>
      <p:pic>
        <p:nvPicPr>
          <p:cNvPr id="971" name="Google Shape;971;p122"/>
          <p:cNvPicPr preferRelativeResize="0"/>
          <p:nvPr/>
        </p:nvPicPr>
        <p:blipFill rotWithShape="1">
          <a:blip r:embed="rId4">
            <a:alphaModFix/>
          </a:blip>
          <a:srcRect b="0" l="0" r="0" t="0"/>
          <a:stretch/>
        </p:blipFill>
        <p:spPr>
          <a:xfrm>
            <a:off x="539750" y="2060575"/>
            <a:ext cx="4064000" cy="3048000"/>
          </a:xfrm>
          <a:prstGeom prst="rect">
            <a:avLst/>
          </a:prstGeom>
          <a:noFill/>
          <a:ln>
            <a:noFill/>
          </a:ln>
        </p:spPr>
      </p:pic>
    </p:spTree>
  </p:cSld>
  <p:clrMapOvr>
    <a:masterClrMapping/>
  </p:clrMapOvr>
  <p:transition advTm="6656" spd="med">
    <p:strips dir="ld"/>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75" name="Shape 975"/>
        <p:cNvGrpSpPr/>
        <p:nvPr/>
      </p:nvGrpSpPr>
      <p:grpSpPr>
        <a:xfrm>
          <a:off x="0" y="0"/>
          <a:ext cx="0" cy="0"/>
          <a:chOff x="0" y="0"/>
          <a:chExt cx="0" cy="0"/>
        </a:xfrm>
      </p:grpSpPr>
      <p:sp>
        <p:nvSpPr>
          <p:cNvPr id="976" name="Google Shape;976;p12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977" name="Google Shape;977;p123"/>
          <p:cNvPicPr preferRelativeResize="0"/>
          <p:nvPr/>
        </p:nvPicPr>
        <p:blipFill rotWithShape="1">
          <a:blip r:embed="rId3">
            <a:alphaModFix/>
          </a:blip>
          <a:srcRect b="0" l="0" r="0" t="0"/>
          <a:stretch/>
        </p:blipFill>
        <p:spPr>
          <a:xfrm>
            <a:off x="2484437" y="3716337"/>
            <a:ext cx="4064000" cy="3048000"/>
          </a:xfrm>
          <a:prstGeom prst="rect">
            <a:avLst/>
          </a:prstGeom>
          <a:noFill/>
          <a:ln>
            <a:noFill/>
          </a:ln>
        </p:spPr>
      </p:pic>
      <p:sp>
        <p:nvSpPr>
          <p:cNvPr id="978" name="Google Shape;978;p1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 petit déjeuner de Noël</a:t>
            </a:r>
            <a:endParaRPr/>
          </a:p>
        </p:txBody>
      </p:sp>
      <p:pic>
        <p:nvPicPr>
          <p:cNvPr id="979" name="Google Shape;979;p123"/>
          <p:cNvPicPr preferRelativeResize="0"/>
          <p:nvPr/>
        </p:nvPicPr>
        <p:blipFill rotWithShape="1">
          <a:blip r:embed="rId4">
            <a:alphaModFix/>
          </a:blip>
          <a:srcRect b="0" l="0" r="0" t="0"/>
          <a:stretch/>
        </p:blipFill>
        <p:spPr>
          <a:xfrm>
            <a:off x="4829175" y="1196975"/>
            <a:ext cx="4064000" cy="3048000"/>
          </a:xfrm>
          <a:prstGeom prst="rect">
            <a:avLst/>
          </a:prstGeom>
          <a:noFill/>
          <a:ln>
            <a:noFill/>
          </a:ln>
        </p:spPr>
      </p:pic>
      <p:pic>
        <p:nvPicPr>
          <p:cNvPr id="980" name="Google Shape;980;p123"/>
          <p:cNvPicPr preferRelativeResize="0"/>
          <p:nvPr>
            <p:ph idx="1" type="body"/>
          </p:nvPr>
        </p:nvPicPr>
        <p:blipFill rotWithShape="1">
          <a:blip r:embed="rId5">
            <a:alphaModFix/>
          </a:blip>
          <a:srcRect b="0" l="0" r="0" t="0"/>
          <a:stretch/>
        </p:blipFill>
        <p:spPr>
          <a:xfrm>
            <a:off x="250825" y="1196975"/>
            <a:ext cx="4064000" cy="3048000"/>
          </a:xfrm>
          <a:prstGeom prst="rect">
            <a:avLst/>
          </a:prstGeom>
          <a:noFill/>
          <a:ln>
            <a:noFill/>
          </a:ln>
        </p:spPr>
      </p:pic>
    </p:spTree>
  </p:cSld>
  <p:clrMapOvr>
    <a:masterClrMapping/>
  </p:clrMapOvr>
  <p:transition spd="med">
    <p:push dir="r"/>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4" name="Shape 984"/>
        <p:cNvGrpSpPr/>
        <p:nvPr/>
      </p:nvGrpSpPr>
      <p:grpSpPr>
        <a:xfrm>
          <a:off x="0" y="0"/>
          <a:ext cx="0" cy="0"/>
          <a:chOff x="0" y="0"/>
          <a:chExt cx="0" cy="0"/>
        </a:xfrm>
      </p:grpSpPr>
      <p:sp>
        <p:nvSpPr>
          <p:cNvPr id="985" name="Google Shape;985;p12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986" name="Google Shape;986;p124"/>
          <p:cNvPicPr preferRelativeResize="0"/>
          <p:nvPr/>
        </p:nvPicPr>
        <p:blipFill rotWithShape="1">
          <a:blip r:embed="rId3">
            <a:alphaModFix/>
          </a:blip>
          <a:srcRect b="0" l="0" r="0" t="0"/>
          <a:stretch/>
        </p:blipFill>
        <p:spPr>
          <a:xfrm>
            <a:off x="34925" y="333375"/>
            <a:ext cx="4572000" cy="3429000"/>
          </a:xfrm>
          <a:prstGeom prst="rect">
            <a:avLst/>
          </a:prstGeom>
          <a:noFill/>
          <a:ln>
            <a:noFill/>
          </a:ln>
        </p:spPr>
      </p:pic>
      <p:pic>
        <p:nvPicPr>
          <p:cNvPr id="987" name="Google Shape;987;p124"/>
          <p:cNvPicPr preferRelativeResize="0"/>
          <p:nvPr/>
        </p:nvPicPr>
        <p:blipFill rotWithShape="1">
          <a:blip r:embed="rId4">
            <a:alphaModFix/>
          </a:blip>
          <a:srcRect b="0" l="0" r="0" t="0"/>
          <a:stretch/>
        </p:blipFill>
        <p:spPr>
          <a:xfrm>
            <a:off x="4572000" y="2781300"/>
            <a:ext cx="4500562" cy="3375025"/>
          </a:xfrm>
          <a:prstGeom prst="rect">
            <a:avLst/>
          </a:prstGeom>
          <a:noFill/>
          <a:ln>
            <a:noFill/>
          </a:ln>
        </p:spPr>
      </p:pic>
    </p:spTree>
  </p:cSld>
  <p:clrMapOvr>
    <a:masterClrMapping/>
  </p:clrMapOvr>
  <p:transition advTm="6797" spd="med">
    <p:newsflash/>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1" name="Shape 991"/>
        <p:cNvGrpSpPr/>
        <p:nvPr/>
      </p:nvGrpSpPr>
      <p:grpSpPr>
        <a:xfrm>
          <a:off x="0" y="0"/>
          <a:ext cx="0" cy="0"/>
          <a:chOff x="0" y="0"/>
          <a:chExt cx="0" cy="0"/>
        </a:xfrm>
      </p:grpSpPr>
      <p:sp>
        <p:nvSpPr>
          <p:cNvPr id="992" name="Google Shape;992;p1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93" name="Google Shape;993;p1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fêtes et hommages</a:t>
            </a:r>
            <a:endParaRPr/>
          </a:p>
        </p:txBody>
      </p:sp>
      <p:sp>
        <p:nvSpPr>
          <p:cNvPr id="994" name="Google Shape;994;p125"/>
          <p:cNvSpPr txBox="1"/>
          <p:nvPr>
            <p:ph idx="1" type="body"/>
          </p:nvPr>
        </p:nvSpPr>
        <p:spPr>
          <a:xfrm>
            <a:off x="457200" y="1600200"/>
            <a:ext cx="6635750" cy="749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Fin de la présidence de Robert Alaime</a:t>
            </a:r>
            <a:endParaRPr/>
          </a:p>
        </p:txBody>
      </p:sp>
      <p:pic>
        <p:nvPicPr>
          <p:cNvPr id="995" name="Google Shape;995;p125"/>
          <p:cNvPicPr preferRelativeResize="0"/>
          <p:nvPr/>
        </p:nvPicPr>
        <p:blipFill rotWithShape="1">
          <a:blip r:embed="rId3">
            <a:alphaModFix/>
          </a:blip>
          <a:srcRect b="0" l="0" r="0" t="0"/>
          <a:stretch/>
        </p:blipFill>
        <p:spPr>
          <a:xfrm>
            <a:off x="4500562" y="2203450"/>
            <a:ext cx="4248150" cy="2863850"/>
          </a:xfrm>
          <a:prstGeom prst="rect">
            <a:avLst/>
          </a:prstGeom>
          <a:noFill/>
          <a:ln>
            <a:noFill/>
          </a:ln>
        </p:spPr>
      </p:pic>
      <p:pic>
        <p:nvPicPr>
          <p:cNvPr id="996" name="Google Shape;996;p125"/>
          <p:cNvPicPr preferRelativeResize="0"/>
          <p:nvPr/>
        </p:nvPicPr>
        <p:blipFill rotWithShape="1">
          <a:blip r:embed="rId4">
            <a:alphaModFix/>
          </a:blip>
          <a:srcRect b="0" l="0" r="0" t="0"/>
          <a:stretch/>
        </p:blipFill>
        <p:spPr>
          <a:xfrm>
            <a:off x="179387" y="2205037"/>
            <a:ext cx="4176712" cy="2854325"/>
          </a:xfrm>
          <a:prstGeom prst="rect">
            <a:avLst/>
          </a:prstGeom>
          <a:noFill/>
          <a:ln>
            <a:noFill/>
          </a:ln>
        </p:spPr>
      </p:pic>
    </p:spTree>
  </p:cSld>
  <p:clrMapOvr>
    <a:masterClrMapping/>
  </p:clrMapOvr>
  <p:transition advTm="5750" spd="med">
    <p:checker/>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0" name="Shape 1000"/>
        <p:cNvGrpSpPr/>
        <p:nvPr/>
      </p:nvGrpSpPr>
      <p:grpSpPr>
        <a:xfrm>
          <a:off x="0" y="0"/>
          <a:ext cx="0" cy="0"/>
          <a:chOff x="0" y="0"/>
          <a:chExt cx="0" cy="0"/>
        </a:xfrm>
      </p:grpSpPr>
      <p:sp>
        <p:nvSpPr>
          <p:cNvPr id="1001" name="Google Shape;1001;p1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02" name="Google Shape;1002;p126"/>
          <p:cNvSpPr txBox="1"/>
          <p:nvPr>
            <p:ph idx="1" type="body"/>
          </p:nvPr>
        </p:nvSpPr>
        <p:spPr>
          <a:xfrm>
            <a:off x="457200" y="1600200"/>
            <a:ext cx="8291512" cy="533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2004, le départ d’un chef et l’arrivée d’un autre</a:t>
            </a:r>
            <a:endParaRPr/>
          </a:p>
        </p:txBody>
      </p:sp>
      <p:pic>
        <p:nvPicPr>
          <p:cNvPr id="1003" name="Google Shape;1003;p126"/>
          <p:cNvPicPr preferRelativeResize="0"/>
          <p:nvPr/>
        </p:nvPicPr>
        <p:blipFill rotWithShape="1">
          <a:blip r:embed="rId3">
            <a:alphaModFix/>
          </a:blip>
          <a:srcRect b="0" l="0" r="0" t="0"/>
          <a:stretch/>
        </p:blipFill>
        <p:spPr>
          <a:xfrm>
            <a:off x="4716462" y="2997200"/>
            <a:ext cx="4064000" cy="3048000"/>
          </a:xfrm>
          <a:prstGeom prst="rect">
            <a:avLst/>
          </a:prstGeom>
          <a:noFill/>
          <a:ln>
            <a:noFill/>
          </a:ln>
        </p:spPr>
      </p:pic>
      <p:pic>
        <p:nvPicPr>
          <p:cNvPr id="1004" name="Google Shape;1004;p126"/>
          <p:cNvPicPr preferRelativeResize="0"/>
          <p:nvPr/>
        </p:nvPicPr>
        <p:blipFill rotWithShape="1">
          <a:blip r:embed="rId4">
            <a:alphaModFix/>
          </a:blip>
          <a:srcRect b="0" l="0" r="0" t="0"/>
          <a:stretch/>
        </p:blipFill>
        <p:spPr>
          <a:xfrm>
            <a:off x="539750" y="2349500"/>
            <a:ext cx="4064000" cy="3048000"/>
          </a:xfrm>
          <a:prstGeom prst="rect">
            <a:avLst/>
          </a:prstGeom>
          <a:noFill/>
          <a:ln>
            <a:noFill/>
          </a:ln>
        </p:spPr>
      </p:pic>
    </p:spTree>
  </p:cSld>
  <p:clrMapOvr>
    <a:masterClrMapping/>
  </p:clrMapOvr>
  <p:transition advTm="6969" spd="med">
    <p:wipe dir="d"/>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8" name="Shape 1008"/>
        <p:cNvGrpSpPr/>
        <p:nvPr/>
      </p:nvGrpSpPr>
      <p:grpSpPr>
        <a:xfrm>
          <a:off x="0" y="0"/>
          <a:ext cx="0" cy="0"/>
          <a:chOff x="0" y="0"/>
          <a:chExt cx="0" cy="0"/>
        </a:xfrm>
      </p:grpSpPr>
      <p:sp>
        <p:nvSpPr>
          <p:cNvPr id="1009" name="Google Shape;1009;p1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10" name="Google Shape;1010;p1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discours</a:t>
            </a:r>
            <a:endParaRPr/>
          </a:p>
        </p:txBody>
      </p:sp>
      <p:pic>
        <p:nvPicPr>
          <p:cNvPr id="1011" name="Google Shape;1011;p127"/>
          <p:cNvPicPr preferRelativeResize="0"/>
          <p:nvPr/>
        </p:nvPicPr>
        <p:blipFill rotWithShape="1">
          <a:blip r:embed="rId3">
            <a:alphaModFix/>
          </a:blip>
          <a:srcRect b="0" l="0" r="0" t="0"/>
          <a:stretch/>
        </p:blipFill>
        <p:spPr>
          <a:xfrm>
            <a:off x="5037137" y="1484312"/>
            <a:ext cx="3063875" cy="4608512"/>
          </a:xfrm>
          <a:prstGeom prst="rect">
            <a:avLst/>
          </a:prstGeom>
          <a:noFill/>
          <a:ln>
            <a:noFill/>
          </a:ln>
        </p:spPr>
      </p:pic>
      <p:pic>
        <p:nvPicPr>
          <p:cNvPr id="1012" name="Google Shape;1012;p127"/>
          <p:cNvPicPr preferRelativeResize="0"/>
          <p:nvPr/>
        </p:nvPicPr>
        <p:blipFill rotWithShape="1">
          <a:blip r:embed="rId4">
            <a:alphaModFix/>
          </a:blip>
          <a:srcRect b="0" l="0" r="0" t="0"/>
          <a:stretch/>
        </p:blipFill>
        <p:spPr>
          <a:xfrm>
            <a:off x="827087" y="1557337"/>
            <a:ext cx="3402012" cy="4535487"/>
          </a:xfrm>
          <a:prstGeom prst="rect">
            <a:avLst/>
          </a:prstGeom>
          <a:noFill/>
          <a:ln>
            <a:noFill/>
          </a:ln>
        </p:spPr>
      </p:pic>
    </p:spTree>
  </p:cSld>
  <p:clrMapOvr>
    <a:masterClrMapping/>
  </p:clrMapOvr>
  <p:transition spd="med">
    <p:push dir="r"/>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12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18" name="Google Shape;1018;p128"/>
          <p:cNvSpPr/>
          <p:nvPr/>
        </p:nvSpPr>
        <p:spPr>
          <a:xfrm>
            <a:off x="3851275"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019" name="Google Shape;1019;p128"/>
          <p:cNvSpPr txBox="1"/>
          <p:nvPr>
            <p:ph type="title"/>
          </p:nvPr>
        </p:nvSpPr>
        <p:spPr>
          <a:xfrm>
            <a:off x="-252412" y="0"/>
            <a:ext cx="5545137"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voyages en car</a:t>
            </a:r>
            <a:endParaRPr/>
          </a:p>
        </p:txBody>
      </p:sp>
      <p:pic>
        <p:nvPicPr>
          <p:cNvPr id="1020" name="Google Shape;1020;p128"/>
          <p:cNvPicPr preferRelativeResize="0"/>
          <p:nvPr/>
        </p:nvPicPr>
        <p:blipFill rotWithShape="1">
          <a:blip r:embed="rId3">
            <a:alphaModFix/>
          </a:blip>
          <a:srcRect b="0" l="0" r="0" t="0"/>
          <a:stretch/>
        </p:blipFill>
        <p:spPr>
          <a:xfrm>
            <a:off x="5003800" y="3810000"/>
            <a:ext cx="4064000" cy="3048000"/>
          </a:xfrm>
          <a:prstGeom prst="rect">
            <a:avLst/>
          </a:prstGeom>
          <a:noFill/>
          <a:ln>
            <a:noFill/>
          </a:ln>
        </p:spPr>
      </p:pic>
      <p:pic>
        <p:nvPicPr>
          <p:cNvPr id="1021" name="Google Shape;1021;p128"/>
          <p:cNvPicPr preferRelativeResize="0"/>
          <p:nvPr/>
        </p:nvPicPr>
        <p:blipFill rotWithShape="1">
          <a:blip r:embed="rId4">
            <a:alphaModFix/>
          </a:blip>
          <a:srcRect b="0" l="0" r="0" t="0"/>
          <a:stretch/>
        </p:blipFill>
        <p:spPr>
          <a:xfrm>
            <a:off x="0" y="3886200"/>
            <a:ext cx="4427537" cy="2971800"/>
          </a:xfrm>
          <a:prstGeom prst="rect">
            <a:avLst/>
          </a:prstGeom>
          <a:noFill/>
          <a:ln>
            <a:noFill/>
          </a:ln>
        </p:spPr>
      </p:pic>
      <p:pic>
        <p:nvPicPr>
          <p:cNvPr id="1022" name="Google Shape;1022;p128"/>
          <p:cNvPicPr preferRelativeResize="0"/>
          <p:nvPr/>
        </p:nvPicPr>
        <p:blipFill rotWithShape="1">
          <a:blip r:embed="rId5">
            <a:alphaModFix/>
          </a:blip>
          <a:srcRect b="0" l="0" r="0" t="0"/>
          <a:stretch/>
        </p:blipFill>
        <p:spPr>
          <a:xfrm>
            <a:off x="0" y="981075"/>
            <a:ext cx="4427537" cy="2971800"/>
          </a:xfrm>
          <a:prstGeom prst="rect">
            <a:avLst/>
          </a:prstGeom>
          <a:noFill/>
          <a:ln>
            <a:noFill/>
          </a:ln>
        </p:spPr>
      </p:pic>
      <p:pic>
        <p:nvPicPr>
          <p:cNvPr id="1023" name="Google Shape;1023;p128"/>
          <p:cNvPicPr preferRelativeResize="0"/>
          <p:nvPr/>
        </p:nvPicPr>
        <p:blipFill rotWithShape="1">
          <a:blip r:embed="rId6">
            <a:alphaModFix/>
          </a:blip>
          <a:srcRect b="0" l="0" r="0" t="0"/>
          <a:stretch/>
        </p:blipFill>
        <p:spPr>
          <a:xfrm>
            <a:off x="5003800" y="1557337"/>
            <a:ext cx="4064000" cy="3048000"/>
          </a:xfrm>
          <a:prstGeom prst="rect">
            <a:avLst/>
          </a:prstGeom>
          <a:noFill/>
          <a:ln>
            <a:noFill/>
          </a:ln>
        </p:spPr>
      </p:pic>
      <p:pic>
        <p:nvPicPr>
          <p:cNvPr id="1024" name="Google Shape;1024;p128"/>
          <p:cNvPicPr preferRelativeResize="0"/>
          <p:nvPr/>
        </p:nvPicPr>
        <p:blipFill rotWithShape="1">
          <a:blip r:embed="rId7">
            <a:alphaModFix/>
          </a:blip>
          <a:srcRect b="0" l="0" r="0" t="0"/>
          <a:stretch/>
        </p:blipFill>
        <p:spPr>
          <a:xfrm>
            <a:off x="5003800" y="-771525"/>
            <a:ext cx="4064000" cy="3048000"/>
          </a:xfrm>
          <a:prstGeom prst="rect">
            <a:avLst/>
          </a:prstGeom>
          <a:noFill/>
          <a:ln>
            <a:noFill/>
          </a:ln>
        </p:spPr>
      </p:pic>
    </p:spTree>
  </p:cSld>
  <p:clrMapOvr>
    <a:masterClrMapping/>
  </p:clrMapOvr>
  <p:transition advTm="7625" spd="med">
    <p:wheel spokes="8"/>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8" name="Shape 1028"/>
        <p:cNvGrpSpPr/>
        <p:nvPr/>
      </p:nvGrpSpPr>
      <p:grpSpPr>
        <a:xfrm>
          <a:off x="0" y="0"/>
          <a:ext cx="0" cy="0"/>
          <a:chOff x="0" y="0"/>
          <a:chExt cx="0" cy="0"/>
        </a:xfrm>
      </p:grpSpPr>
      <p:sp>
        <p:nvSpPr>
          <p:cNvPr id="1029" name="Google Shape;1029;p1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30" name="Google Shape;1030;p129"/>
          <p:cNvSpPr txBox="1"/>
          <p:nvPr>
            <p:ph type="title"/>
          </p:nvPr>
        </p:nvSpPr>
        <p:spPr>
          <a:xfrm>
            <a:off x="457200" y="23574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6000"/>
              <a:buFont typeface="Arial"/>
              <a:buNone/>
            </a:pPr>
            <a:r>
              <a:rPr b="0" i="0" lang="en-US" sz="6000" u="none">
                <a:solidFill>
                  <a:schemeClr val="dk1"/>
                </a:solidFill>
                <a:latin typeface="Arial"/>
                <a:ea typeface="Arial"/>
                <a:cs typeface="Arial"/>
                <a:sym typeface="Arial"/>
              </a:rPr>
              <a:t>Nos atouts</a:t>
            </a:r>
            <a:endParaRPr/>
          </a:p>
        </p:txBody>
      </p:sp>
    </p:spTree>
  </p:cSld>
  <p:clrMapOvr>
    <a:masterClrMapping/>
  </p:clrMapOvr>
  <p:transition advTm="3282" spd="med">
    <p:newsfla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33" name="Google Shape;133;p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1959</a:t>
            </a:r>
            <a:endParaRPr/>
          </a:p>
        </p:txBody>
      </p:sp>
      <p:sp>
        <p:nvSpPr>
          <p:cNvPr id="134" name="Google Shape;134;p1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Le comité envisage sérieusement la liquidation pure et simple de la Fanfare Royale Concordia.</a:t>
            </a:r>
            <a:endParaRPr/>
          </a:p>
          <a:p>
            <a:pPr indent="-342900" lvl="0" marL="342900" marR="0" rtl="0" algn="ctr">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Il fait alors appel à un jeune chef d’orchestre, Marcel Ancion, alors âgé de 26 ans.</a:t>
            </a:r>
            <a:endParaRPr/>
          </a:p>
          <a:p>
            <a:pPr indent="-139700" lvl="0" marL="342900" marR="0" rtl="0" algn="ctr">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4" name="Shape 1034"/>
        <p:cNvGrpSpPr/>
        <p:nvPr/>
      </p:nvGrpSpPr>
      <p:grpSpPr>
        <a:xfrm>
          <a:off x="0" y="0"/>
          <a:ext cx="0" cy="0"/>
          <a:chOff x="0" y="0"/>
          <a:chExt cx="0" cy="0"/>
        </a:xfrm>
      </p:grpSpPr>
      <p:sp>
        <p:nvSpPr>
          <p:cNvPr id="1035" name="Google Shape;1035;p1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36" name="Google Shape;1036;p1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L’esprit de collaboration</a:t>
            </a:r>
            <a:endParaRPr/>
          </a:p>
        </p:txBody>
      </p:sp>
      <p:pic>
        <p:nvPicPr>
          <p:cNvPr id="1037" name="Google Shape;1037;p130"/>
          <p:cNvPicPr preferRelativeResize="0"/>
          <p:nvPr/>
        </p:nvPicPr>
        <p:blipFill rotWithShape="1">
          <a:blip r:embed="rId3">
            <a:alphaModFix/>
          </a:blip>
          <a:srcRect b="0" l="0" r="0" t="0"/>
          <a:stretch/>
        </p:blipFill>
        <p:spPr>
          <a:xfrm>
            <a:off x="2771775" y="1477962"/>
            <a:ext cx="6264275" cy="4699000"/>
          </a:xfrm>
          <a:prstGeom prst="rect">
            <a:avLst/>
          </a:prstGeom>
          <a:noFill/>
          <a:ln>
            <a:noFill/>
          </a:ln>
        </p:spPr>
      </p:pic>
      <p:pic>
        <p:nvPicPr>
          <p:cNvPr id="1038" name="Google Shape;1038;p130"/>
          <p:cNvPicPr preferRelativeResize="0"/>
          <p:nvPr/>
        </p:nvPicPr>
        <p:blipFill rotWithShape="1">
          <a:blip r:embed="rId4">
            <a:alphaModFix/>
          </a:blip>
          <a:srcRect b="0" l="0" r="0" t="0"/>
          <a:stretch/>
        </p:blipFill>
        <p:spPr>
          <a:xfrm>
            <a:off x="250825" y="1484312"/>
            <a:ext cx="3511550" cy="4681537"/>
          </a:xfrm>
          <a:prstGeom prst="rect">
            <a:avLst/>
          </a:prstGeom>
          <a:noFill/>
          <a:ln>
            <a:noFill/>
          </a:ln>
        </p:spPr>
      </p:pic>
    </p:spTree>
  </p:cSld>
  <p:clrMapOvr>
    <a:masterClrMapping/>
  </p:clrMapOvr>
  <p:transition spd="med">
    <p:push dir="r"/>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2" name="Shape 1042"/>
        <p:cNvGrpSpPr/>
        <p:nvPr/>
      </p:nvGrpSpPr>
      <p:grpSpPr>
        <a:xfrm>
          <a:off x="0" y="0"/>
          <a:ext cx="0" cy="0"/>
          <a:chOff x="0" y="0"/>
          <a:chExt cx="0" cy="0"/>
        </a:xfrm>
      </p:grpSpPr>
      <p:sp>
        <p:nvSpPr>
          <p:cNvPr id="1043" name="Google Shape;1043;p1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044" name="Google Shape;1044;p131"/>
          <p:cNvPicPr preferRelativeResize="0"/>
          <p:nvPr/>
        </p:nvPicPr>
        <p:blipFill rotWithShape="1">
          <a:blip r:embed="rId3">
            <a:alphaModFix/>
          </a:blip>
          <a:srcRect b="0" l="0" r="0" t="0"/>
          <a:stretch/>
        </p:blipFill>
        <p:spPr>
          <a:xfrm>
            <a:off x="1122362" y="571500"/>
            <a:ext cx="7050087" cy="5287962"/>
          </a:xfrm>
          <a:prstGeom prst="rect">
            <a:avLst/>
          </a:prstGeom>
          <a:noFill/>
          <a:ln>
            <a:noFill/>
          </a:ln>
        </p:spPr>
      </p:pic>
    </p:spTree>
  </p:cSld>
  <p:clrMapOvr>
    <a:masterClrMapping/>
  </p:clrMapOvr>
  <p:transition advTm="5344" spd="med">
    <p:wipe dir="l"/>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8" name="Shape 1048"/>
        <p:cNvGrpSpPr/>
        <p:nvPr/>
      </p:nvGrpSpPr>
      <p:grpSpPr>
        <a:xfrm>
          <a:off x="0" y="0"/>
          <a:ext cx="0" cy="0"/>
          <a:chOff x="0" y="0"/>
          <a:chExt cx="0" cy="0"/>
        </a:xfrm>
      </p:grpSpPr>
      <p:sp>
        <p:nvSpPr>
          <p:cNvPr id="1049" name="Google Shape;1049;p1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50" name="Google Shape;1050;p132"/>
          <p:cNvSpPr txBox="1"/>
          <p:nvPr>
            <p:ph type="title"/>
          </p:nvPr>
        </p:nvSpPr>
        <p:spPr>
          <a:xfrm>
            <a:off x="457200" y="274637"/>
            <a:ext cx="3683000"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patience</a:t>
            </a:r>
            <a:endParaRPr/>
          </a:p>
        </p:txBody>
      </p:sp>
      <p:pic>
        <p:nvPicPr>
          <p:cNvPr id="1051" name="Google Shape;1051;p132"/>
          <p:cNvPicPr preferRelativeResize="0"/>
          <p:nvPr/>
        </p:nvPicPr>
        <p:blipFill rotWithShape="1">
          <a:blip r:embed="rId3">
            <a:alphaModFix/>
          </a:blip>
          <a:srcRect b="0" l="0" r="0" t="0"/>
          <a:stretch/>
        </p:blipFill>
        <p:spPr>
          <a:xfrm>
            <a:off x="347662" y="1125537"/>
            <a:ext cx="3497262" cy="5183187"/>
          </a:xfrm>
          <a:prstGeom prst="rect">
            <a:avLst/>
          </a:prstGeom>
          <a:noFill/>
          <a:ln>
            <a:noFill/>
          </a:ln>
        </p:spPr>
      </p:pic>
      <p:pic>
        <p:nvPicPr>
          <p:cNvPr id="1052" name="Google Shape;1052;p132"/>
          <p:cNvPicPr preferRelativeResize="0"/>
          <p:nvPr/>
        </p:nvPicPr>
        <p:blipFill rotWithShape="1">
          <a:blip r:embed="rId4">
            <a:alphaModFix/>
          </a:blip>
          <a:srcRect b="0" l="0" r="0" t="0"/>
          <a:stretch/>
        </p:blipFill>
        <p:spPr>
          <a:xfrm>
            <a:off x="4284662" y="3321050"/>
            <a:ext cx="4064000" cy="2987675"/>
          </a:xfrm>
          <a:prstGeom prst="rect">
            <a:avLst/>
          </a:prstGeom>
          <a:noFill/>
          <a:ln>
            <a:noFill/>
          </a:ln>
        </p:spPr>
      </p:pic>
      <p:pic>
        <p:nvPicPr>
          <p:cNvPr id="1053" name="Google Shape;1053;p132"/>
          <p:cNvPicPr preferRelativeResize="0"/>
          <p:nvPr/>
        </p:nvPicPr>
        <p:blipFill rotWithShape="1">
          <a:blip r:embed="rId5">
            <a:alphaModFix/>
          </a:blip>
          <a:srcRect b="0" l="0" r="0" t="0"/>
          <a:stretch/>
        </p:blipFill>
        <p:spPr>
          <a:xfrm>
            <a:off x="4284662" y="476250"/>
            <a:ext cx="4032250" cy="3024187"/>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7" name="Shape 1057"/>
        <p:cNvGrpSpPr/>
        <p:nvPr/>
      </p:nvGrpSpPr>
      <p:grpSpPr>
        <a:xfrm>
          <a:off x="0" y="0"/>
          <a:ext cx="0" cy="0"/>
          <a:chOff x="0" y="0"/>
          <a:chExt cx="0" cy="0"/>
        </a:xfrm>
      </p:grpSpPr>
      <p:sp>
        <p:nvSpPr>
          <p:cNvPr id="1058" name="Google Shape;1058;p13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59" name="Google Shape;1059;p1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 travail</a:t>
            </a:r>
            <a:endParaRPr/>
          </a:p>
        </p:txBody>
      </p:sp>
      <p:pic>
        <p:nvPicPr>
          <p:cNvPr id="1060" name="Google Shape;1060;p133"/>
          <p:cNvPicPr preferRelativeResize="0"/>
          <p:nvPr/>
        </p:nvPicPr>
        <p:blipFill rotWithShape="1">
          <a:blip r:embed="rId3">
            <a:alphaModFix/>
          </a:blip>
          <a:srcRect b="0" l="0" r="0" t="0"/>
          <a:stretch/>
        </p:blipFill>
        <p:spPr>
          <a:xfrm>
            <a:off x="323850" y="1196975"/>
            <a:ext cx="4176712" cy="3179762"/>
          </a:xfrm>
          <a:prstGeom prst="rect">
            <a:avLst/>
          </a:prstGeom>
          <a:noFill/>
          <a:ln>
            <a:noFill/>
          </a:ln>
        </p:spPr>
      </p:pic>
      <p:pic>
        <p:nvPicPr>
          <p:cNvPr id="1061" name="Google Shape;1061;p133"/>
          <p:cNvPicPr preferRelativeResize="0"/>
          <p:nvPr/>
        </p:nvPicPr>
        <p:blipFill rotWithShape="1">
          <a:blip r:embed="rId4">
            <a:alphaModFix/>
          </a:blip>
          <a:srcRect b="0" l="0" r="0" t="0"/>
          <a:stretch/>
        </p:blipFill>
        <p:spPr>
          <a:xfrm>
            <a:off x="4572000" y="3019425"/>
            <a:ext cx="4321175" cy="3241675"/>
          </a:xfrm>
          <a:prstGeom prst="rect">
            <a:avLst/>
          </a:prstGeom>
          <a:noFill/>
          <a:ln>
            <a:noFill/>
          </a:ln>
        </p:spPr>
      </p:pic>
    </p:spTree>
  </p:cSld>
  <p:clrMapOvr>
    <a:masterClrMapping/>
  </p:clrMapOvr>
  <p:transition advTm="5656" spd="med">
    <p:wipe dir="r"/>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5" name="Shape 1065"/>
        <p:cNvGrpSpPr/>
        <p:nvPr/>
      </p:nvGrpSpPr>
      <p:grpSpPr>
        <a:xfrm>
          <a:off x="0" y="0"/>
          <a:ext cx="0" cy="0"/>
          <a:chOff x="0" y="0"/>
          <a:chExt cx="0" cy="0"/>
        </a:xfrm>
      </p:grpSpPr>
      <p:sp>
        <p:nvSpPr>
          <p:cNvPr id="1066" name="Google Shape;1066;p13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67" name="Google Shape;1067;p134"/>
          <p:cNvSpPr/>
          <p:nvPr/>
        </p:nvSpPr>
        <p:spPr>
          <a:xfrm>
            <a:off x="3059112" y="6165850"/>
            <a:ext cx="1801812"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068" name="Google Shape;1068;p134"/>
          <p:cNvPicPr preferRelativeResize="0"/>
          <p:nvPr>
            <p:ph idx="1" type="body"/>
          </p:nvPr>
        </p:nvPicPr>
        <p:blipFill rotWithShape="1">
          <a:blip r:embed="rId3">
            <a:alphaModFix/>
          </a:blip>
          <a:srcRect b="0" l="0" r="0" t="0"/>
          <a:stretch/>
        </p:blipFill>
        <p:spPr>
          <a:xfrm>
            <a:off x="4643437" y="260350"/>
            <a:ext cx="4135437" cy="3101975"/>
          </a:xfrm>
          <a:prstGeom prst="rect">
            <a:avLst/>
          </a:prstGeom>
          <a:noFill/>
          <a:ln>
            <a:noFill/>
          </a:ln>
        </p:spPr>
      </p:pic>
      <p:pic>
        <p:nvPicPr>
          <p:cNvPr id="1069" name="Google Shape;1069;p134"/>
          <p:cNvPicPr preferRelativeResize="0"/>
          <p:nvPr/>
        </p:nvPicPr>
        <p:blipFill rotWithShape="1">
          <a:blip r:embed="rId4">
            <a:alphaModFix/>
          </a:blip>
          <a:srcRect b="0" l="0" r="0" t="0"/>
          <a:stretch/>
        </p:blipFill>
        <p:spPr>
          <a:xfrm>
            <a:off x="179387" y="260350"/>
            <a:ext cx="4051300" cy="5400675"/>
          </a:xfrm>
          <a:prstGeom prst="rect">
            <a:avLst/>
          </a:prstGeom>
          <a:noFill/>
          <a:ln>
            <a:noFill/>
          </a:ln>
        </p:spPr>
      </p:pic>
      <p:pic>
        <p:nvPicPr>
          <p:cNvPr id="1070" name="Google Shape;1070;p134"/>
          <p:cNvPicPr preferRelativeResize="0"/>
          <p:nvPr/>
        </p:nvPicPr>
        <p:blipFill rotWithShape="1">
          <a:blip r:embed="rId5">
            <a:alphaModFix/>
          </a:blip>
          <a:srcRect b="0" l="0" r="0" t="0"/>
          <a:stretch/>
        </p:blipFill>
        <p:spPr>
          <a:xfrm>
            <a:off x="4716462" y="3429000"/>
            <a:ext cx="4064000" cy="3048000"/>
          </a:xfrm>
          <a:prstGeom prst="rect">
            <a:avLst/>
          </a:prstGeom>
          <a:noFill/>
          <a:ln>
            <a:noFill/>
          </a:ln>
        </p:spPr>
      </p:pic>
    </p:spTree>
  </p:cSld>
  <p:clrMapOvr>
    <a:masterClrMapping/>
  </p:clrMapOvr>
  <p:transition spd="med">
    <p:fade/>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4" name="Shape 1074"/>
        <p:cNvGrpSpPr/>
        <p:nvPr/>
      </p:nvGrpSpPr>
      <p:grpSpPr>
        <a:xfrm>
          <a:off x="0" y="0"/>
          <a:ext cx="0" cy="0"/>
          <a:chOff x="0" y="0"/>
          <a:chExt cx="0" cy="0"/>
        </a:xfrm>
      </p:grpSpPr>
      <p:sp>
        <p:nvSpPr>
          <p:cNvPr id="1075" name="Google Shape;1075;p13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76" name="Google Shape;1076;p135"/>
          <p:cNvSpPr txBox="1"/>
          <p:nvPr>
            <p:ph type="title"/>
          </p:nvPr>
        </p:nvSpPr>
        <p:spPr>
          <a:xfrm>
            <a:off x="457200" y="11588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flexibilité</a:t>
            </a:r>
            <a:endParaRPr/>
          </a:p>
        </p:txBody>
      </p:sp>
      <p:sp>
        <p:nvSpPr>
          <p:cNvPr id="1077" name="Google Shape;1077;p135"/>
          <p:cNvSpPr txBox="1"/>
          <p:nvPr>
            <p:ph idx="1" type="body"/>
          </p:nvPr>
        </p:nvSpPr>
        <p:spPr>
          <a:xfrm>
            <a:off x="-180975" y="981075"/>
            <a:ext cx="9144000" cy="10080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Les musiciens ont changé de costume à l’occasion du mariage d’un gendarme bien connu : Paul.</a:t>
            </a:r>
            <a:endParaRPr/>
          </a:p>
        </p:txBody>
      </p:sp>
      <p:pic>
        <p:nvPicPr>
          <p:cNvPr id="1078" name="Google Shape;1078;p135"/>
          <p:cNvPicPr preferRelativeResize="0"/>
          <p:nvPr/>
        </p:nvPicPr>
        <p:blipFill rotWithShape="1">
          <a:blip r:embed="rId3">
            <a:alphaModFix/>
          </a:blip>
          <a:srcRect b="0" l="0" r="0" t="0"/>
          <a:stretch/>
        </p:blipFill>
        <p:spPr>
          <a:xfrm>
            <a:off x="900112" y="1901825"/>
            <a:ext cx="7272337" cy="4833937"/>
          </a:xfrm>
          <a:prstGeom prst="rect">
            <a:avLst/>
          </a:prstGeom>
          <a:noFill/>
          <a:ln>
            <a:noFill/>
          </a:ln>
        </p:spPr>
      </p:pic>
    </p:spTree>
  </p:cSld>
  <p:clrMapOvr>
    <a:masterClrMapping/>
  </p:clrMapOvr>
  <p:transition advTm="7141" spd="med">
    <p:newsflash/>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2" name="Shape 1082"/>
        <p:cNvGrpSpPr/>
        <p:nvPr/>
      </p:nvGrpSpPr>
      <p:grpSpPr>
        <a:xfrm>
          <a:off x="0" y="0"/>
          <a:ext cx="0" cy="0"/>
          <a:chOff x="0" y="0"/>
          <a:chExt cx="0" cy="0"/>
        </a:xfrm>
      </p:grpSpPr>
      <p:sp>
        <p:nvSpPr>
          <p:cNvPr id="1083" name="Google Shape;1083;p13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084" name="Google Shape;1084;p136"/>
          <p:cNvPicPr preferRelativeResize="0"/>
          <p:nvPr/>
        </p:nvPicPr>
        <p:blipFill rotWithShape="1">
          <a:blip r:embed="rId3">
            <a:alphaModFix/>
          </a:blip>
          <a:srcRect b="0" l="0" r="0" t="0"/>
          <a:stretch/>
        </p:blipFill>
        <p:spPr>
          <a:xfrm>
            <a:off x="2828925" y="476250"/>
            <a:ext cx="3349625" cy="6116637"/>
          </a:xfrm>
          <a:prstGeom prst="rect">
            <a:avLst/>
          </a:prstGeom>
          <a:noFill/>
          <a:ln>
            <a:noFill/>
          </a:ln>
        </p:spPr>
      </p:pic>
    </p:spTree>
  </p:cSld>
  <p:clrMapOvr>
    <a:masterClrMapping/>
  </p:clrMapOvr>
  <p:transition advTm="5297" spd="med">
    <p:circle/>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8" name="Shape 1088"/>
        <p:cNvGrpSpPr/>
        <p:nvPr/>
      </p:nvGrpSpPr>
      <p:grpSpPr>
        <a:xfrm>
          <a:off x="0" y="0"/>
          <a:ext cx="0" cy="0"/>
          <a:chOff x="0" y="0"/>
          <a:chExt cx="0" cy="0"/>
        </a:xfrm>
      </p:grpSpPr>
      <p:sp>
        <p:nvSpPr>
          <p:cNvPr id="1089" name="Google Shape;1089;p13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090" name="Google Shape;1090;p137"/>
          <p:cNvPicPr preferRelativeResize="0"/>
          <p:nvPr/>
        </p:nvPicPr>
        <p:blipFill rotWithShape="1">
          <a:blip r:embed="rId3">
            <a:alphaModFix/>
          </a:blip>
          <a:srcRect b="0" l="0" r="0" t="0"/>
          <a:stretch/>
        </p:blipFill>
        <p:spPr>
          <a:xfrm>
            <a:off x="5076825" y="3644900"/>
            <a:ext cx="3527425" cy="2646362"/>
          </a:xfrm>
          <a:prstGeom prst="rect">
            <a:avLst/>
          </a:prstGeom>
          <a:noFill/>
          <a:ln>
            <a:noFill/>
          </a:ln>
        </p:spPr>
      </p:pic>
      <p:pic>
        <p:nvPicPr>
          <p:cNvPr id="1091" name="Google Shape;1091;p137"/>
          <p:cNvPicPr preferRelativeResize="0"/>
          <p:nvPr/>
        </p:nvPicPr>
        <p:blipFill rotWithShape="1">
          <a:blip r:embed="rId4">
            <a:alphaModFix/>
          </a:blip>
          <a:srcRect b="0" l="0" r="0" t="0"/>
          <a:stretch/>
        </p:blipFill>
        <p:spPr>
          <a:xfrm>
            <a:off x="395287" y="3860800"/>
            <a:ext cx="3517900" cy="2360612"/>
          </a:xfrm>
          <a:prstGeom prst="rect">
            <a:avLst/>
          </a:prstGeom>
          <a:noFill/>
          <a:ln>
            <a:noFill/>
          </a:ln>
        </p:spPr>
      </p:pic>
      <p:sp>
        <p:nvSpPr>
          <p:cNvPr id="1092" name="Google Shape;1092;p137"/>
          <p:cNvSpPr txBox="1"/>
          <p:nvPr>
            <p:ph idx="4294967295" type="title"/>
          </p:nvPr>
        </p:nvSpPr>
        <p:spPr>
          <a:xfrm>
            <a:off x="457200" y="274637"/>
            <a:ext cx="8229600" cy="11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convivialité</a:t>
            </a:r>
            <a:endParaRPr/>
          </a:p>
        </p:txBody>
      </p:sp>
      <p:sp>
        <p:nvSpPr>
          <p:cNvPr id="1093" name="Google Shape;1093;p137"/>
          <p:cNvSpPr txBox="1"/>
          <p:nvPr>
            <p:ph idx="4294967295" type="body"/>
          </p:nvPr>
        </p:nvSpPr>
        <p:spPr>
          <a:xfrm>
            <a:off x="468312" y="1196975"/>
            <a:ext cx="4043362" cy="4603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Esslingen 2004</a:t>
            </a:r>
            <a:endParaRPr/>
          </a:p>
        </p:txBody>
      </p:sp>
      <p:pic>
        <p:nvPicPr>
          <p:cNvPr id="1094" name="Google Shape;1094;p137"/>
          <p:cNvPicPr preferRelativeResize="0"/>
          <p:nvPr/>
        </p:nvPicPr>
        <p:blipFill rotWithShape="1">
          <a:blip r:embed="rId5">
            <a:alphaModFix/>
          </a:blip>
          <a:srcRect b="0" l="0" r="0" t="0"/>
          <a:stretch/>
        </p:blipFill>
        <p:spPr>
          <a:xfrm>
            <a:off x="395287" y="1700212"/>
            <a:ext cx="3527425" cy="2368550"/>
          </a:xfrm>
          <a:prstGeom prst="rect">
            <a:avLst/>
          </a:prstGeom>
          <a:noFill/>
          <a:ln>
            <a:noFill/>
          </a:ln>
        </p:spPr>
      </p:pic>
      <p:sp>
        <p:nvSpPr>
          <p:cNvPr id="1095" name="Google Shape;1095;p137"/>
          <p:cNvSpPr txBox="1"/>
          <p:nvPr>
            <p:ph idx="4294967295" type="body"/>
          </p:nvPr>
        </p:nvSpPr>
        <p:spPr>
          <a:xfrm>
            <a:off x="4648200" y="1196975"/>
            <a:ext cx="4038600" cy="4318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Jassans 2005</a:t>
            </a:r>
            <a:endParaRPr/>
          </a:p>
        </p:txBody>
      </p:sp>
      <p:pic>
        <p:nvPicPr>
          <p:cNvPr id="1096" name="Google Shape;1096;p137"/>
          <p:cNvPicPr preferRelativeResize="0"/>
          <p:nvPr/>
        </p:nvPicPr>
        <p:blipFill rotWithShape="1">
          <a:blip r:embed="rId6">
            <a:alphaModFix/>
          </a:blip>
          <a:srcRect b="0" l="0" r="0" t="0"/>
          <a:stretch/>
        </p:blipFill>
        <p:spPr>
          <a:xfrm>
            <a:off x="5076825" y="1700212"/>
            <a:ext cx="3527425" cy="2205037"/>
          </a:xfrm>
          <a:prstGeom prst="rect">
            <a:avLst/>
          </a:prstGeom>
          <a:noFill/>
          <a:ln>
            <a:noFill/>
          </a:ln>
        </p:spPr>
      </p:pic>
    </p:spTree>
  </p:cSld>
  <p:clrMapOvr>
    <a:masterClrMapping/>
  </p:clrMapOvr>
  <p:transition spd="med">
    <p:push/>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0" name="Shape 1100"/>
        <p:cNvGrpSpPr/>
        <p:nvPr/>
      </p:nvGrpSpPr>
      <p:grpSpPr>
        <a:xfrm>
          <a:off x="0" y="0"/>
          <a:ext cx="0" cy="0"/>
          <a:chOff x="0" y="0"/>
          <a:chExt cx="0" cy="0"/>
        </a:xfrm>
      </p:grpSpPr>
      <p:sp>
        <p:nvSpPr>
          <p:cNvPr id="1101" name="Google Shape;1101;p1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102" name="Google Shape;1102;p138"/>
          <p:cNvPicPr preferRelativeResize="0"/>
          <p:nvPr/>
        </p:nvPicPr>
        <p:blipFill rotWithShape="1">
          <a:blip r:embed="rId3">
            <a:alphaModFix/>
          </a:blip>
          <a:srcRect b="0" l="0" r="0" t="0"/>
          <a:stretch/>
        </p:blipFill>
        <p:spPr>
          <a:xfrm>
            <a:off x="4211637" y="3644900"/>
            <a:ext cx="4064000" cy="3048000"/>
          </a:xfrm>
          <a:prstGeom prst="rect">
            <a:avLst/>
          </a:prstGeom>
          <a:noFill/>
          <a:ln>
            <a:noFill/>
          </a:ln>
        </p:spPr>
      </p:pic>
      <p:pic>
        <p:nvPicPr>
          <p:cNvPr id="1103" name="Google Shape;1103;p138"/>
          <p:cNvPicPr preferRelativeResize="0"/>
          <p:nvPr/>
        </p:nvPicPr>
        <p:blipFill rotWithShape="1">
          <a:blip r:embed="rId4">
            <a:alphaModFix/>
          </a:blip>
          <a:srcRect b="0" l="0" r="0" t="0"/>
          <a:stretch/>
        </p:blipFill>
        <p:spPr>
          <a:xfrm>
            <a:off x="179387" y="3644900"/>
            <a:ext cx="4064000" cy="3048000"/>
          </a:xfrm>
          <a:prstGeom prst="rect">
            <a:avLst/>
          </a:prstGeom>
          <a:noFill/>
          <a:ln>
            <a:noFill/>
          </a:ln>
        </p:spPr>
      </p:pic>
      <p:sp>
        <p:nvSpPr>
          <p:cNvPr id="1104" name="Google Shape;1104;p138"/>
          <p:cNvSpPr txBox="1"/>
          <p:nvPr>
            <p:ph type="title"/>
          </p:nvPr>
        </p:nvSpPr>
        <p:spPr>
          <a:xfrm>
            <a:off x="457200" y="274637"/>
            <a:ext cx="8229600" cy="56197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2800"/>
              <a:buFont typeface="Arial"/>
              <a:buNone/>
            </a:pPr>
            <a:r>
              <a:rPr b="0" i="0" lang="en-US" sz="2800" u="none">
                <a:solidFill>
                  <a:schemeClr val="dk2"/>
                </a:solidFill>
                <a:latin typeface="Arial"/>
                <a:ea typeface="Arial"/>
                <a:cs typeface="Arial"/>
                <a:sym typeface="Arial"/>
              </a:rPr>
              <a:t>Jassans 2005</a:t>
            </a:r>
            <a:endParaRPr/>
          </a:p>
        </p:txBody>
      </p:sp>
      <p:pic>
        <p:nvPicPr>
          <p:cNvPr id="1105" name="Google Shape;1105;p138"/>
          <p:cNvPicPr preferRelativeResize="0"/>
          <p:nvPr/>
        </p:nvPicPr>
        <p:blipFill rotWithShape="1">
          <a:blip r:embed="rId5">
            <a:alphaModFix/>
          </a:blip>
          <a:srcRect b="0" l="0" r="0" t="0"/>
          <a:stretch/>
        </p:blipFill>
        <p:spPr>
          <a:xfrm>
            <a:off x="4211637" y="836612"/>
            <a:ext cx="4064000" cy="3048000"/>
          </a:xfrm>
          <a:prstGeom prst="rect">
            <a:avLst/>
          </a:prstGeom>
          <a:noFill/>
          <a:ln>
            <a:noFill/>
          </a:ln>
        </p:spPr>
      </p:pic>
      <p:pic>
        <p:nvPicPr>
          <p:cNvPr id="1106" name="Google Shape;1106;p138"/>
          <p:cNvPicPr preferRelativeResize="0"/>
          <p:nvPr/>
        </p:nvPicPr>
        <p:blipFill rotWithShape="1">
          <a:blip r:embed="rId6">
            <a:alphaModFix/>
          </a:blip>
          <a:srcRect b="0" l="0" r="0" t="0"/>
          <a:stretch/>
        </p:blipFill>
        <p:spPr>
          <a:xfrm>
            <a:off x="179387" y="836612"/>
            <a:ext cx="4064000" cy="3048000"/>
          </a:xfrm>
          <a:prstGeom prst="rect">
            <a:avLst/>
          </a:prstGeom>
          <a:noFill/>
          <a:ln>
            <a:noFill/>
          </a:ln>
        </p:spPr>
      </p:pic>
    </p:spTree>
  </p:cSld>
  <p:clrMapOvr>
    <a:masterClrMapping/>
  </p:clrMapOvr>
  <p:transition advTm="8172" spd="med">
    <p:wipe dir="d"/>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0" name="Shape 1110"/>
        <p:cNvGrpSpPr/>
        <p:nvPr/>
      </p:nvGrpSpPr>
      <p:grpSpPr>
        <a:xfrm>
          <a:off x="0" y="0"/>
          <a:ext cx="0" cy="0"/>
          <a:chOff x="0" y="0"/>
          <a:chExt cx="0" cy="0"/>
        </a:xfrm>
      </p:grpSpPr>
      <p:sp>
        <p:nvSpPr>
          <p:cNvPr id="1111" name="Google Shape;1111;p1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112" name="Google Shape;1112;p139"/>
          <p:cNvSpPr/>
          <p:nvPr/>
        </p:nvSpPr>
        <p:spPr>
          <a:xfrm>
            <a:off x="3779837"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113" name="Google Shape;1113;p139"/>
          <p:cNvPicPr preferRelativeResize="0"/>
          <p:nvPr/>
        </p:nvPicPr>
        <p:blipFill rotWithShape="1">
          <a:blip r:embed="rId3">
            <a:alphaModFix/>
          </a:blip>
          <a:srcRect b="0" l="0" r="0" t="0"/>
          <a:stretch/>
        </p:blipFill>
        <p:spPr>
          <a:xfrm>
            <a:off x="539750" y="3573462"/>
            <a:ext cx="4064000" cy="3048000"/>
          </a:xfrm>
          <a:prstGeom prst="rect">
            <a:avLst/>
          </a:prstGeom>
          <a:noFill/>
          <a:ln>
            <a:noFill/>
          </a:ln>
        </p:spPr>
      </p:pic>
      <p:sp>
        <p:nvSpPr>
          <p:cNvPr id="1114" name="Google Shape;1114;p139"/>
          <p:cNvSpPr txBox="1"/>
          <p:nvPr>
            <p:ph type="title"/>
          </p:nvPr>
        </p:nvSpPr>
        <p:spPr>
          <a:xfrm>
            <a:off x="457200" y="115887"/>
            <a:ext cx="8229600" cy="85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bonne humeur</a:t>
            </a:r>
            <a:endParaRPr/>
          </a:p>
        </p:txBody>
      </p:sp>
      <p:pic>
        <p:nvPicPr>
          <p:cNvPr id="1115" name="Google Shape;1115;p139"/>
          <p:cNvPicPr preferRelativeResize="0"/>
          <p:nvPr/>
        </p:nvPicPr>
        <p:blipFill rotWithShape="1">
          <a:blip r:embed="rId4">
            <a:alphaModFix/>
          </a:blip>
          <a:srcRect b="0" l="0" r="0" t="0"/>
          <a:stretch/>
        </p:blipFill>
        <p:spPr>
          <a:xfrm>
            <a:off x="539750" y="981075"/>
            <a:ext cx="4064000" cy="3048000"/>
          </a:xfrm>
          <a:prstGeom prst="rect">
            <a:avLst/>
          </a:prstGeom>
          <a:noFill/>
          <a:ln>
            <a:noFill/>
          </a:ln>
        </p:spPr>
      </p:pic>
      <p:pic>
        <p:nvPicPr>
          <p:cNvPr id="1116" name="Google Shape;1116;p139"/>
          <p:cNvPicPr preferRelativeResize="0"/>
          <p:nvPr/>
        </p:nvPicPr>
        <p:blipFill rotWithShape="1">
          <a:blip r:embed="rId5">
            <a:alphaModFix/>
          </a:blip>
          <a:srcRect b="0" l="0" r="0" t="0"/>
          <a:stretch/>
        </p:blipFill>
        <p:spPr>
          <a:xfrm>
            <a:off x="4643437" y="981075"/>
            <a:ext cx="4213225" cy="5616575"/>
          </a:xfrm>
          <a:prstGeom prst="rect">
            <a:avLst/>
          </a:prstGeom>
          <a:noFill/>
          <a:ln>
            <a:noFill/>
          </a:ln>
        </p:spPr>
      </p:pic>
    </p:spTree>
  </p:cSld>
  <p:clrMapOvr>
    <a:masterClrMapping/>
  </p:clrMapOvr>
  <p:transition advTm="7281" spd="med">
    <p:blinds/>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40" name="Google Shape;140;p14"/>
          <p:cNvSpPr txBox="1"/>
          <p:nvPr>
            <p:ph idx="1" type="subTitle"/>
          </p:nvPr>
        </p:nvSpPr>
        <p:spPr>
          <a:xfrm>
            <a:off x="323850" y="404812"/>
            <a:ext cx="5400675" cy="6192837"/>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Marcel Ancion a appris la clarinette sur le tas, puis joué du saxophone alto dans l’orchestre des usines Henricot.</a:t>
            </a:r>
            <a:endParaRPr/>
          </a:p>
          <a:p>
            <a:pPr indent="0" lvl="0" marL="0" marR="0" rtl="0" algn="l">
              <a:lnSpc>
                <a:spcPct val="9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0" lvl="0" marL="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Il est diplômé du Conservatoire de Charleroi, professeur au Conservatoire de Bruxelles (depuis l’âge de 18 ans), soliste au Théâtre de la Monnaie et directeur de l’Académie d’Ixelles.</a:t>
            </a:r>
            <a:endParaRPr/>
          </a:p>
          <a:p>
            <a:pPr indent="0" lvl="0" marL="0" marR="0" rtl="0" algn="l">
              <a:lnSpc>
                <a:spcPct val="9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0" lvl="0" marL="0" marR="0" rtl="0" algn="l">
              <a:lnSpc>
                <a:spcPct val="9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Il dirigera la Fanfare Royale Concordia pendant 36 ans.</a:t>
            </a:r>
            <a:endParaRPr/>
          </a:p>
        </p:txBody>
      </p:sp>
      <p:pic>
        <p:nvPicPr>
          <p:cNvPr id="141" name="Google Shape;141;p14"/>
          <p:cNvPicPr preferRelativeResize="0"/>
          <p:nvPr/>
        </p:nvPicPr>
        <p:blipFill rotWithShape="1">
          <a:blip r:embed="rId3">
            <a:alphaModFix/>
          </a:blip>
          <a:srcRect b="0" l="0" r="0" t="0"/>
          <a:stretch/>
        </p:blipFill>
        <p:spPr>
          <a:xfrm rot="-180000">
            <a:off x="5715000" y="762000"/>
            <a:ext cx="3363912" cy="4679950"/>
          </a:xfrm>
          <a:prstGeom prst="rect">
            <a:avLst/>
          </a:prstGeom>
          <a:noFill/>
          <a:ln>
            <a:noFill/>
          </a:ln>
        </p:spPr>
      </p:pic>
    </p:spTree>
  </p:cSld>
  <p:clrMapOvr>
    <a:masterClrMapping/>
  </p:clrMapOvr>
  <p:transition spd="med">
    <p:push/>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0" name="Shape 1120"/>
        <p:cNvGrpSpPr/>
        <p:nvPr/>
      </p:nvGrpSpPr>
      <p:grpSpPr>
        <a:xfrm>
          <a:off x="0" y="0"/>
          <a:ext cx="0" cy="0"/>
          <a:chOff x="0" y="0"/>
          <a:chExt cx="0" cy="0"/>
        </a:xfrm>
      </p:grpSpPr>
      <p:sp>
        <p:nvSpPr>
          <p:cNvPr id="1121" name="Google Shape;1121;p1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122" name="Google Shape;1122;p140"/>
          <p:cNvPicPr preferRelativeResize="0"/>
          <p:nvPr/>
        </p:nvPicPr>
        <p:blipFill rotWithShape="1">
          <a:blip r:embed="rId3">
            <a:alphaModFix/>
          </a:blip>
          <a:srcRect b="0" l="0" r="0" t="0"/>
          <a:stretch/>
        </p:blipFill>
        <p:spPr>
          <a:xfrm>
            <a:off x="179387" y="260350"/>
            <a:ext cx="4895850" cy="3305175"/>
          </a:xfrm>
          <a:prstGeom prst="rect">
            <a:avLst/>
          </a:prstGeom>
          <a:noFill/>
          <a:ln>
            <a:noFill/>
          </a:ln>
        </p:spPr>
      </p:pic>
      <p:pic>
        <p:nvPicPr>
          <p:cNvPr id="1123" name="Google Shape;1123;p140"/>
          <p:cNvPicPr preferRelativeResize="0"/>
          <p:nvPr/>
        </p:nvPicPr>
        <p:blipFill rotWithShape="1">
          <a:blip r:embed="rId4">
            <a:alphaModFix/>
          </a:blip>
          <a:srcRect b="0" l="0" r="0" t="0"/>
          <a:stretch/>
        </p:blipFill>
        <p:spPr>
          <a:xfrm>
            <a:off x="4859337" y="3213100"/>
            <a:ext cx="4064000" cy="3048000"/>
          </a:xfrm>
          <a:prstGeom prst="rect">
            <a:avLst/>
          </a:prstGeom>
          <a:noFill/>
          <a:ln>
            <a:noFill/>
          </a:ln>
        </p:spPr>
      </p:pic>
    </p:spTree>
  </p:cSld>
  <p:clrMapOvr>
    <a:masterClrMapping/>
  </p:clrMapOvr>
  <p:transition advTm="5281" spd="med">
    <p:split/>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7" name="Shape 1127"/>
        <p:cNvGrpSpPr/>
        <p:nvPr/>
      </p:nvGrpSpPr>
      <p:grpSpPr>
        <a:xfrm>
          <a:off x="0" y="0"/>
          <a:ext cx="0" cy="0"/>
          <a:chOff x="0" y="0"/>
          <a:chExt cx="0" cy="0"/>
        </a:xfrm>
      </p:grpSpPr>
      <p:sp>
        <p:nvSpPr>
          <p:cNvPr id="1128" name="Google Shape;1128;p1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129" name="Google Shape;1129;p1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La relève est assurée</a:t>
            </a:r>
            <a:endParaRPr/>
          </a:p>
        </p:txBody>
      </p:sp>
      <p:pic>
        <p:nvPicPr>
          <p:cNvPr id="1130" name="Google Shape;1130;p141"/>
          <p:cNvPicPr preferRelativeResize="0"/>
          <p:nvPr/>
        </p:nvPicPr>
        <p:blipFill rotWithShape="1">
          <a:blip r:embed="rId3">
            <a:alphaModFix/>
          </a:blip>
          <a:srcRect b="0" l="0" r="0" t="0"/>
          <a:stretch/>
        </p:blipFill>
        <p:spPr>
          <a:xfrm>
            <a:off x="323850" y="1268412"/>
            <a:ext cx="4752975" cy="3565525"/>
          </a:xfrm>
          <a:prstGeom prst="rect">
            <a:avLst/>
          </a:prstGeom>
          <a:noFill/>
          <a:ln>
            <a:noFill/>
          </a:ln>
        </p:spPr>
      </p:pic>
      <p:pic>
        <p:nvPicPr>
          <p:cNvPr id="1131" name="Google Shape;1131;p141"/>
          <p:cNvPicPr preferRelativeResize="0"/>
          <p:nvPr/>
        </p:nvPicPr>
        <p:blipFill rotWithShape="1">
          <a:blip r:embed="rId4">
            <a:alphaModFix/>
          </a:blip>
          <a:srcRect b="0" l="0" r="0" t="0"/>
          <a:stretch/>
        </p:blipFill>
        <p:spPr>
          <a:xfrm>
            <a:off x="4289425" y="2727325"/>
            <a:ext cx="4746625" cy="3559175"/>
          </a:xfrm>
          <a:prstGeom prst="rect">
            <a:avLst/>
          </a:prstGeom>
          <a:noFill/>
          <a:ln>
            <a:noFill/>
          </a:ln>
        </p:spPr>
      </p:pic>
    </p:spTree>
  </p:cSld>
  <p:clrMapOvr>
    <a:masterClrMapping/>
  </p:clrMapOvr>
  <p:transition advTm="5922" spd="med">
    <p:wipe dir="d"/>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5" name="Shape 1135"/>
        <p:cNvGrpSpPr/>
        <p:nvPr/>
      </p:nvGrpSpPr>
      <p:grpSpPr>
        <a:xfrm>
          <a:off x="0" y="0"/>
          <a:ext cx="0" cy="0"/>
          <a:chOff x="0" y="0"/>
          <a:chExt cx="0" cy="0"/>
        </a:xfrm>
      </p:grpSpPr>
      <p:sp>
        <p:nvSpPr>
          <p:cNvPr id="1136" name="Google Shape;1136;p1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137" name="Google Shape;1137;p142"/>
          <p:cNvSpPr txBox="1"/>
          <p:nvPr>
            <p:ph type="title"/>
          </p:nvPr>
        </p:nvSpPr>
        <p:spPr>
          <a:xfrm>
            <a:off x="457200" y="274637"/>
            <a:ext cx="8229600" cy="7778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Sur Internet</a:t>
            </a:r>
            <a:endParaRPr/>
          </a:p>
        </p:txBody>
      </p:sp>
      <p:sp>
        <p:nvSpPr>
          <p:cNvPr id="1138" name="Google Shape;1138;p142"/>
          <p:cNvSpPr txBox="1"/>
          <p:nvPr>
            <p:ph idx="1" type="body"/>
          </p:nvPr>
        </p:nvSpPr>
        <p:spPr>
          <a:xfrm>
            <a:off x="539750" y="1268412"/>
            <a:ext cx="7920037" cy="3603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8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http://concordia.possoz.info/</a:t>
            </a:r>
            <a:endParaRPr/>
          </a:p>
        </p:txBody>
      </p:sp>
      <p:pic>
        <p:nvPicPr>
          <p:cNvPr id="1139" name="Google Shape;1139;p142"/>
          <p:cNvPicPr preferRelativeResize="0"/>
          <p:nvPr/>
        </p:nvPicPr>
        <p:blipFill rotWithShape="1">
          <a:blip r:embed="rId3">
            <a:alphaModFix/>
          </a:blip>
          <a:srcRect b="0" l="0" r="0" t="0"/>
          <a:stretch/>
        </p:blipFill>
        <p:spPr>
          <a:xfrm>
            <a:off x="1116012" y="1700212"/>
            <a:ext cx="5976937" cy="4364037"/>
          </a:xfrm>
          <a:prstGeom prst="rect">
            <a:avLst/>
          </a:prstGeom>
          <a:noFill/>
          <a:ln>
            <a:noFill/>
          </a:ln>
        </p:spPr>
      </p:pic>
      <p:sp>
        <p:nvSpPr>
          <p:cNvPr id="1140" name="Google Shape;1140;p142"/>
          <p:cNvSpPr/>
          <p:nvPr/>
        </p:nvSpPr>
        <p:spPr>
          <a:xfrm>
            <a:off x="2987675" y="4868862"/>
            <a:ext cx="3313112" cy="1444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transition spd="med">
    <p:push/>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4" name="Shape 1144"/>
        <p:cNvGrpSpPr/>
        <p:nvPr/>
      </p:nvGrpSpPr>
      <p:grpSpPr>
        <a:xfrm>
          <a:off x="0" y="0"/>
          <a:ext cx="0" cy="0"/>
          <a:chOff x="0" y="0"/>
          <a:chExt cx="0" cy="0"/>
        </a:xfrm>
      </p:grpSpPr>
      <p:sp>
        <p:nvSpPr>
          <p:cNvPr id="1145" name="Google Shape;1145;p1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146" name="Google Shape;1146;p143"/>
          <p:cNvPicPr preferRelativeResize="0"/>
          <p:nvPr/>
        </p:nvPicPr>
        <p:blipFill rotWithShape="1">
          <a:blip r:embed="rId3">
            <a:alphaModFix/>
          </a:blip>
          <a:srcRect b="0" l="0" r="0" t="0"/>
          <a:stretch/>
        </p:blipFill>
        <p:spPr>
          <a:xfrm>
            <a:off x="-36512" y="0"/>
            <a:ext cx="6700837" cy="6858000"/>
          </a:xfrm>
          <a:prstGeom prst="rect">
            <a:avLst/>
          </a:prstGeom>
          <a:noFill/>
          <a:ln>
            <a:noFill/>
          </a:ln>
        </p:spPr>
      </p:pic>
      <p:sp>
        <p:nvSpPr>
          <p:cNvPr id="1147" name="Google Shape;1147;p143"/>
          <p:cNvSpPr txBox="1"/>
          <p:nvPr/>
        </p:nvSpPr>
        <p:spPr>
          <a:xfrm>
            <a:off x="6480175" y="5876925"/>
            <a:ext cx="2771775" cy="7016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Arial"/>
              <a:buNone/>
            </a:pPr>
            <a:r>
              <a:rPr b="0" i="0" lang="en-US" sz="4000" u="none">
                <a:solidFill>
                  <a:schemeClr val="dk1"/>
                </a:solidFill>
                <a:latin typeface="Arial"/>
                <a:ea typeface="Arial"/>
                <a:cs typeface="Arial"/>
                <a:sym typeface="Arial"/>
              </a:rPr>
              <a:t>A bientôt…</a:t>
            </a:r>
            <a:endParaRPr/>
          </a:p>
        </p:txBody>
      </p:sp>
    </p:spTree>
  </p:cSld>
  <p:clrMapOvr>
    <a:masterClrMapping/>
  </p:clrMapOvr>
  <p:transition advTm="10000" spd="med">
    <p:newsfla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1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47" name="Google Shape;147;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Les années ‘60</a:t>
            </a:r>
            <a:endParaRPr/>
          </a:p>
        </p:txBody>
      </p:sp>
      <p:sp>
        <p:nvSpPr>
          <p:cNvPr id="148" name="Google Shape;148;p15"/>
          <p:cNvSpPr txBox="1"/>
          <p:nvPr>
            <p:ph idx="1" type="body"/>
          </p:nvPr>
        </p:nvSpPr>
        <p:spPr>
          <a:xfrm>
            <a:off x="323850" y="1628775"/>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La Fanfare Concordia progresse de concours en concours. Elle passe de la deuxième division à la première, puis en classe d’excellence.</a:t>
            </a:r>
            <a:endParaRPr/>
          </a:p>
          <a:p>
            <a:pPr indent="-342900" lvl="0" marL="342900" marR="0" rtl="0" algn="ctr">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En 1969, l’enregistrement de la musique des Schtroumpfs lui ouvre les portes de la renommée.</a:t>
            </a:r>
            <a:endParaRPr/>
          </a:p>
          <a:p>
            <a:pPr indent="-139700" lvl="0" marL="342900" marR="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transition spd="med">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1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54" name="Google Shape;154;p16"/>
          <p:cNvSpPr txBox="1"/>
          <p:nvPr>
            <p:ph idx="1" type="body"/>
          </p:nvPr>
        </p:nvSpPr>
        <p:spPr>
          <a:xfrm>
            <a:off x="250825" y="227012"/>
            <a:ext cx="8642350" cy="586581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La Fanfare Royale Concordia connaît des hauts et des bas.</a:t>
            </a:r>
            <a:endParaRPr/>
          </a:p>
          <a:p>
            <a:pPr indent="-342900" lvl="0" marL="342900" marR="0" rtl="0" algn="ctr">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Camille Ancion, le Président, dit en 1977:</a:t>
            </a:r>
            <a:endParaRPr/>
          </a:p>
          <a:p>
            <a:pPr indent="-342900" lvl="0" marL="342900" marR="0" rtl="0" algn="ctr">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 «Nous avons relancé ce qui était alors la Fanfare Concordia. On ne jouait alors plus qu'une fois par an, le 11 novembre. Nous étions 13. Marcel Martougin, clarinettiste, a indiqué que si ce nombre chutait encore, on ne jouerait plus. » </a:t>
            </a:r>
            <a:endParaRPr/>
          </a:p>
        </p:txBody>
      </p:sp>
    </p:spTree>
  </p:cSld>
  <p:clrMapOvr>
    <a:masterClrMapping/>
  </p:clrMapOvr>
  <p:transition advTm="13609" spd="med">
    <p:randomBar dir="ver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60" name="Google Shape;160;p17"/>
          <p:cNvSpPr txBox="1"/>
          <p:nvPr>
            <p:ph idx="4294967295" type="body"/>
          </p:nvPr>
        </p:nvSpPr>
        <p:spPr>
          <a:xfrm>
            <a:off x="457200" y="188912"/>
            <a:ext cx="8229600" cy="585152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Grâce à l’enthousiasme de Marcel Ancion, la société est relancée et les activités reprennent.</a:t>
            </a:r>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C’est un chef exigeant et soucieux de mettre en valeur les capacités de l’ensemble musical. Ce qui était alors une fanfare locale prend progressivement l'aspect d'une harmonie. </a:t>
            </a:r>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Il cherche le contact avec les jeunes. Plusieurs musiciens professionnels ont fait leurs premiers pas dans un orchestre sous sa baguette.</a:t>
            </a:r>
            <a:endParaRPr/>
          </a:p>
        </p:txBody>
      </p:sp>
    </p:spTree>
  </p:cSld>
  <p:clrMapOvr>
    <a:masterClrMapping/>
  </p:clrMapOvr>
  <p:transition advTm="14312" spd="med">
    <p:wipe dir="l"/>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p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66" name="Google Shape;166;p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1978</a:t>
            </a:r>
            <a:endParaRPr/>
          </a:p>
        </p:txBody>
      </p:sp>
      <p:sp>
        <p:nvSpPr>
          <p:cNvPr id="167" name="Google Shape;167;p1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La fanfare décide de se muer en philharmonie et devient</a:t>
            </a:r>
            <a:endParaRPr/>
          </a:p>
          <a:p>
            <a:pPr indent="-342900" lvl="0" marL="342900" marR="0" rtl="0" algn="ctr">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342900" lvl="0" marL="342900" marR="0" rtl="0" algn="ctr">
              <a:lnSpc>
                <a:spcPct val="100000"/>
              </a:lnSpc>
              <a:spcBef>
                <a:spcPts val="80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LA </a:t>
            </a:r>
            <a:r>
              <a:rPr b="1" i="0" lang="en-US" sz="4000" u="none">
                <a:solidFill>
                  <a:schemeClr val="dk1"/>
                </a:solidFill>
                <a:latin typeface="Arial"/>
                <a:ea typeface="Arial"/>
                <a:cs typeface="Arial"/>
                <a:sym typeface="Arial"/>
              </a:rPr>
              <a:t>P</a:t>
            </a:r>
            <a:r>
              <a:rPr b="1" i="0" lang="en-US" sz="3200" u="none">
                <a:solidFill>
                  <a:schemeClr val="dk1"/>
                </a:solidFill>
                <a:latin typeface="Arial"/>
                <a:ea typeface="Arial"/>
                <a:cs typeface="Arial"/>
                <a:sym typeface="Arial"/>
              </a:rPr>
              <a:t>HILHARMONIE </a:t>
            </a:r>
            <a:r>
              <a:rPr b="1" i="0" lang="en-US" sz="4000" u="none">
                <a:solidFill>
                  <a:schemeClr val="dk1"/>
                </a:solidFill>
                <a:latin typeface="Arial"/>
                <a:ea typeface="Arial"/>
                <a:cs typeface="Arial"/>
                <a:sym typeface="Arial"/>
              </a:rPr>
              <a:t>R</a:t>
            </a:r>
            <a:r>
              <a:rPr b="1" i="0" lang="en-US" sz="3200" u="none">
                <a:solidFill>
                  <a:schemeClr val="dk1"/>
                </a:solidFill>
                <a:latin typeface="Arial"/>
                <a:ea typeface="Arial"/>
                <a:cs typeface="Arial"/>
                <a:sym typeface="Arial"/>
              </a:rPr>
              <a:t>OYALE </a:t>
            </a:r>
            <a:r>
              <a:rPr b="1" i="0" lang="en-US" sz="4000" u="none">
                <a:solidFill>
                  <a:schemeClr val="dk1"/>
                </a:solidFill>
                <a:latin typeface="Arial"/>
                <a:ea typeface="Arial"/>
                <a:cs typeface="Arial"/>
                <a:sym typeface="Arial"/>
              </a:rPr>
              <a:t>C</a:t>
            </a:r>
            <a:r>
              <a:rPr b="1" i="0" lang="en-US" sz="3200" u="none">
                <a:solidFill>
                  <a:schemeClr val="dk1"/>
                </a:solidFill>
                <a:latin typeface="Arial"/>
                <a:ea typeface="Arial"/>
                <a:cs typeface="Arial"/>
                <a:sym typeface="Arial"/>
              </a:rPr>
              <a:t>ONCORDIA</a:t>
            </a:r>
            <a:endParaRPr/>
          </a:p>
          <a:p>
            <a:pPr indent="-139700" lvl="0" marL="342900" marR="0" rtl="0" algn="l">
              <a:lnSpc>
                <a:spcPct val="100000"/>
              </a:lnSpc>
              <a:spcBef>
                <a:spcPts val="640"/>
              </a:spcBef>
              <a:spcAft>
                <a:spcPts val="0"/>
              </a:spcAft>
              <a:buClr>
                <a:schemeClr val="dk1"/>
              </a:buClr>
              <a:buSzPts val="3200"/>
              <a:buFont typeface="Arial"/>
              <a:buNone/>
            </a:pPr>
            <a:r>
              <a:t/>
            </a:r>
            <a:endParaRPr b="1" i="0" sz="3200" u="none">
              <a:solidFill>
                <a:schemeClr val="dk1"/>
              </a:solidFill>
              <a:latin typeface="Arial"/>
              <a:ea typeface="Arial"/>
              <a:cs typeface="Arial"/>
              <a:sym typeface="Arial"/>
            </a:endParaRPr>
          </a:p>
        </p:txBody>
      </p:sp>
    </p:spTree>
  </p:cSld>
  <p:clrMapOvr>
    <a:masterClrMapping/>
  </p:clrMapOvr>
  <p:transition advTm="5781" spd="med">
    <p:newsfla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1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73" name="Google Shape;173;p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1978    Voyage à Arosa</a:t>
            </a:r>
            <a:endParaRPr/>
          </a:p>
        </p:txBody>
      </p:sp>
      <p:sp>
        <p:nvSpPr>
          <p:cNvPr id="174" name="Google Shape;174;p19"/>
          <p:cNvSpPr txBox="1"/>
          <p:nvPr>
            <p:ph idx="1" type="body"/>
          </p:nvPr>
        </p:nvSpPr>
        <p:spPr>
          <a:xfrm>
            <a:off x="4500562" y="1557337"/>
            <a:ext cx="4186237" cy="45688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La PRC accompagne les sportifs de la commune qui participent aux Jeux Sans Frontières</a:t>
            </a:r>
            <a:endParaRPr/>
          </a:p>
        </p:txBody>
      </p:sp>
      <p:pic>
        <p:nvPicPr>
          <p:cNvPr id="175" name="Google Shape;175;p19"/>
          <p:cNvPicPr preferRelativeResize="0"/>
          <p:nvPr/>
        </p:nvPicPr>
        <p:blipFill rotWithShape="1">
          <a:blip r:embed="rId3">
            <a:alphaModFix/>
          </a:blip>
          <a:srcRect b="0" l="0" r="0" t="0"/>
          <a:stretch/>
        </p:blipFill>
        <p:spPr>
          <a:xfrm>
            <a:off x="484187" y="1182687"/>
            <a:ext cx="3711575" cy="4983162"/>
          </a:xfrm>
          <a:prstGeom prst="rect">
            <a:avLst/>
          </a:prstGeom>
          <a:noFill/>
          <a:ln>
            <a:noFill/>
          </a:ln>
        </p:spPr>
      </p:pic>
    </p:spTree>
  </p:cSld>
  <p:clrMapOvr>
    <a:masterClrMapping/>
  </p:clrMapOvr>
  <p:transition spd="med">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2" name="Google Shape;52;p2"/>
          <p:cNvSpPr txBox="1"/>
          <p:nvPr>
            <p:ph type="title"/>
          </p:nvPr>
        </p:nvSpPr>
        <p:spPr>
          <a:xfrm>
            <a:off x="457200" y="274637"/>
            <a:ext cx="8218487" cy="85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Merci </a:t>
            </a:r>
            <a:endParaRPr/>
          </a:p>
        </p:txBody>
      </p:sp>
      <p:sp>
        <p:nvSpPr>
          <p:cNvPr id="53" name="Google Shape;53;p2"/>
          <p:cNvSpPr txBox="1"/>
          <p:nvPr>
            <p:ph idx="1" type="body"/>
          </p:nvPr>
        </p:nvSpPr>
        <p:spPr>
          <a:xfrm>
            <a:off x="457200" y="1196975"/>
            <a:ext cx="8229600" cy="51847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au Cercle d’Histoire et d’Archéologie d’Ottignies-Louvain-la-Neuve qui a apporté des informations sur l’histoire de la PRC </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aux musiciens et anciens musiciens qui m’ont raconté leurs souvenirs</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à toutes les personnes qui m’ont prêté ou donné d’anciens documents</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à Benoit pour l’aide technique à la réalisation de cette présentation</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à tous ceux qui m’ont apporté leur soutien</a:t>
            </a:r>
            <a:endParaRPr/>
          </a:p>
        </p:txBody>
      </p:sp>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81" name="Google Shape;181;p20"/>
          <p:cNvPicPr preferRelativeResize="0"/>
          <p:nvPr/>
        </p:nvPicPr>
        <p:blipFill rotWithShape="1">
          <a:blip r:embed="rId3">
            <a:alphaModFix/>
          </a:blip>
          <a:srcRect b="0" l="0" r="0" t="0"/>
          <a:stretch/>
        </p:blipFill>
        <p:spPr>
          <a:xfrm>
            <a:off x="250825" y="333375"/>
            <a:ext cx="4103687" cy="2909887"/>
          </a:xfrm>
          <a:prstGeom prst="rect">
            <a:avLst/>
          </a:prstGeom>
          <a:noFill/>
          <a:ln>
            <a:noFill/>
          </a:ln>
        </p:spPr>
      </p:pic>
      <p:pic>
        <p:nvPicPr>
          <p:cNvPr id="182" name="Google Shape;182;p20"/>
          <p:cNvPicPr preferRelativeResize="0"/>
          <p:nvPr/>
        </p:nvPicPr>
        <p:blipFill rotWithShape="1">
          <a:blip r:embed="rId4">
            <a:alphaModFix/>
          </a:blip>
          <a:srcRect b="0" l="0" r="0" t="0"/>
          <a:stretch/>
        </p:blipFill>
        <p:spPr>
          <a:xfrm>
            <a:off x="4572000" y="3357562"/>
            <a:ext cx="4321175" cy="2900362"/>
          </a:xfrm>
          <a:prstGeom prst="rect">
            <a:avLst/>
          </a:prstGeom>
          <a:noFill/>
          <a:ln>
            <a:noFill/>
          </a:ln>
        </p:spPr>
      </p:pic>
      <p:pic>
        <p:nvPicPr>
          <p:cNvPr id="183" name="Google Shape;183;p20"/>
          <p:cNvPicPr preferRelativeResize="0"/>
          <p:nvPr/>
        </p:nvPicPr>
        <p:blipFill rotWithShape="1">
          <a:blip r:embed="rId5">
            <a:alphaModFix/>
          </a:blip>
          <a:srcRect b="0" l="0" r="0" t="0"/>
          <a:stretch/>
        </p:blipFill>
        <p:spPr>
          <a:xfrm>
            <a:off x="4572000" y="333375"/>
            <a:ext cx="4032250" cy="2887662"/>
          </a:xfrm>
          <a:prstGeom prst="rect">
            <a:avLst/>
          </a:prstGeom>
          <a:noFill/>
          <a:ln>
            <a:noFill/>
          </a:ln>
        </p:spPr>
      </p:pic>
      <p:pic>
        <p:nvPicPr>
          <p:cNvPr id="184" name="Google Shape;184;p20"/>
          <p:cNvPicPr preferRelativeResize="0"/>
          <p:nvPr/>
        </p:nvPicPr>
        <p:blipFill rotWithShape="1">
          <a:blip r:embed="rId6">
            <a:alphaModFix/>
          </a:blip>
          <a:srcRect b="0" l="0" r="0" t="0"/>
          <a:stretch/>
        </p:blipFill>
        <p:spPr>
          <a:xfrm>
            <a:off x="250825" y="3357562"/>
            <a:ext cx="4105275" cy="2933700"/>
          </a:xfrm>
          <a:prstGeom prst="rect">
            <a:avLst/>
          </a:prstGeom>
          <a:noFill/>
          <a:ln>
            <a:noFill/>
          </a:ln>
        </p:spPr>
      </p:pic>
    </p:spTree>
  </p:cSld>
  <p:clrMapOvr>
    <a:masterClrMapping/>
  </p:clrMapOvr>
  <p:transition advTm="8469" spd="med">
    <p:wedg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190" name="Google Shape;190;p21"/>
          <p:cNvPicPr preferRelativeResize="0"/>
          <p:nvPr/>
        </p:nvPicPr>
        <p:blipFill rotWithShape="1">
          <a:blip r:embed="rId3">
            <a:alphaModFix/>
          </a:blip>
          <a:srcRect b="0" l="0" r="0" t="0"/>
          <a:stretch/>
        </p:blipFill>
        <p:spPr>
          <a:xfrm>
            <a:off x="323850" y="333375"/>
            <a:ext cx="4248150" cy="3054350"/>
          </a:xfrm>
          <a:prstGeom prst="rect">
            <a:avLst/>
          </a:prstGeom>
          <a:noFill/>
          <a:ln>
            <a:noFill/>
          </a:ln>
        </p:spPr>
      </p:pic>
      <p:pic>
        <p:nvPicPr>
          <p:cNvPr id="191" name="Google Shape;191;p21"/>
          <p:cNvPicPr preferRelativeResize="0"/>
          <p:nvPr/>
        </p:nvPicPr>
        <p:blipFill rotWithShape="1">
          <a:blip r:embed="rId4">
            <a:alphaModFix/>
          </a:blip>
          <a:srcRect b="0" l="0" r="0" t="0"/>
          <a:stretch/>
        </p:blipFill>
        <p:spPr>
          <a:xfrm>
            <a:off x="4572000" y="3081337"/>
            <a:ext cx="4176712" cy="3043237"/>
          </a:xfrm>
          <a:prstGeom prst="rect">
            <a:avLst/>
          </a:prstGeom>
          <a:noFill/>
          <a:ln>
            <a:noFill/>
          </a:ln>
        </p:spPr>
      </p:pic>
      <p:sp>
        <p:nvSpPr>
          <p:cNvPr id="192" name="Google Shape;192;p21"/>
          <p:cNvSpPr txBox="1"/>
          <p:nvPr>
            <p:ph idx="1" type="body"/>
          </p:nvPr>
        </p:nvSpPr>
        <p:spPr>
          <a:xfrm>
            <a:off x="4500562" y="692150"/>
            <a:ext cx="4103687" cy="15128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La PRC </a:t>
            </a:r>
            <a:endParaRPr/>
          </a:p>
          <a:p>
            <a:pPr indent="-342900" lvl="0" marL="342900" marR="0" rtl="0" algn="l">
              <a:lnSpc>
                <a:spcPct val="9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endiable 				l’Europe</a:t>
            </a:r>
            <a:endParaRPr/>
          </a:p>
        </p:txBody>
      </p:sp>
    </p:spTree>
  </p:cSld>
  <p:clrMapOvr>
    <a:masterClrMapping/>
  </p:clrMapOvr>
  <p:transition advTm="5703" spd="med">
    <p:circl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6" name="Shape 196"/>
        <p:cNvGrpSpPr/>
        <p:nvPr/>
      </p:nvGrpSpPr>
      <p:grpSpPr>
        <a:xfrm>
          <a:off x="0" y="0"/>
          <a:ext cx="0" cy="0"/>
          <a:chOff x="0" y="0"/>
          <a:chExt cx="0" cy="0"/>
        </a:xfrm>
      </p:grpSpPr>
      <p:sp>
        <p:nvSpPr>
          <p:cNvPr id="197" name="Google Shape;197;p2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98" name="Google Shape;198;p22"/>
          <p:cNvSpPr txBox="1"/>
          <p:nvPr>
            <p:ph idx="1" type="body"/>
          </p:nvPr>
        </p:nvSpPr>
        <p:spPr>
          <a:xfrm>
            <a:off x="36512" y="333375"/>
            <a:ext cx="8496300" cy="583247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Camille Ancion, Président de la PRC, dit :</a:t>
            </a:r>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 Nous avons donné un concert sous la neige, à 2000 mètres d'altitude. Le maire d'Arosa nous avait demandé de jouer le lendemain de notre arrivée. Nous pensions qu'il n'y aurait personne. Dès le lendemain matin, la ville était placardée d'affiches annonçant le concert. Le maire avait placé une couverture, sur laquelle le public pouvait verser sa participation. Nous n'avons jamais reçu autant pour jouer! » </a:t>
            </a:r>
            <a:endParaRPr/>
          </a:p>
        </p:txBody>
      </p:sp>
    </p:spTree>
  </p:cSld>
  <p:clrMapOvr>
    <a:masterClrMapping/>
  </p:clrMapOvr>
  <p:transition advTm="16079" spd="med">
    <p:checker dir="ver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2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04" name="Google Shape;204;p23"/>
          <p:cNvSpPr txBox="1"/>
          <p:nvPr>
            <p:ph type="title"/>
          </p:nvPr>
        </p:nvSpPr>
        <p:spPr>
          <a:xfrm>
            <a:off x="457200" y="274637"/>
            <a:ext cx="8218487" cy="20748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Premier grand concert de gala</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de la PRC </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au Centre Culturel d’Ottignies</a:t>
            </a:r>
            <a:endParaRPr/>
          </a:p>
        </p:txBody>
      </p:sp>
      <p:pic>
        <p:nvPicPr>
          <p:cNvPr id="205" name="Google Shape;205;p23"/>
          <p:cNvPicPr preferRelativeResize="0"/>
          <p:nvPr/>
        </p:nvPicPr>
        <p:blipFill rotWithShape="1">
          <a:blip r:embed="rId3">
            <a:alphaModFix/>
          </a:blip>
          <a:srcRect b="0" l="0" r="0" t="0"/>
          <a:stretch/>
        </p:blipFill>
        <p:spPr>
          <a:xfrm>
            <a:off x="3255962" y="2276475"/>
            <a:ext cx="2711450" cy="3887787"/>
          </a:xfrm>
          <a:prstGeom prst="rect">
            <a:avLst/>
          </a:prstGeom>
          <a:noFill/>
          <a:ln>
            <a:noFill/>
          </a:ln>
        </p:spPr>
      </p:pic>
    </p:spTree>
  </p:cSld>
  <p:clrMapOvr>
    <a:masterClrMapping/>
  </p:clrMapOvr>
  <p:transition spd="med">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9" name="Shape 209"/>
        <p:cNvGrpSpPr/>
        <p:nvPr/>
      </p:nvGrpSpPr>
      <p:grpSpPr>
        <a:xfrm>
          <a:off x="0" y="0"/>
          <a:ext cx="0" cy="0"/>
          <a:chOff x="0" y="0"/>
          <a:chExt cx="0" cy="0"/>
        </a:xfrm>
      </p:grpSpPr>
      <p:sp>
        <p:nvSpPr>
          <p:cNvPr id="210" name="Google Shape;210;p2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11" name="Google Shape;211;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1980</a:t>
            </a:r>
            <a:endParaRPr/>
          </a:p>
        </p:txBody>
      </p:sp>
      <p:sp>
        <p:nvSpPr>
          <p:cNvPr id="212" name="Google Shape;212;p24"/>
          <p:cNvSpPr txBox="1"/>
          <p:nvPr>
            <p:ph idx="1" type="body"/>
          </p:nvPr>
        </p:nvSpPr>
        <p:spPr>
          <a:xfrm>
            <a:off x="468312" y="1268412"/>
            <a:ext cx="4464050" cy="48863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Création, dans la PRC, d'un orchestre à corde dirigé par Madeleine Delobbe, membre de l’Orchestre national de Belgique, du Théâtre de la Monnaie, et soliste à l’Orchestre de Chambre de Wallonie. Il compte 25 musiciens.</a:t>
            </a:r>
            <a:endParaRPr/>
          </a:p>
          <a:p>
            <a:pPr indent="-1651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pic>
        <p:nvPicPr>
          <p:cNvPr id="213" name="Google Shape;213;p24"/>
          <p:cNvPicPr preferRelativeResize="0"/>
          <p:nvPr/>
        </p:nvPicPr>
        <p:blipFill rotWithShape="1">
          <a:blip r:embed="rId3">
            <a:alphaModFix/>
          </a:blip>
          <a:srcRect b="0" l="0" r="0" t="0"/>
          <a:stretch/>
        </p:blipFill>
        <p:spPr>
          <a:xfrm>
            <a:off x="5940425" y="1412875"/>
            <a:ext cx="2078037" cy="3159125"/>
          </a:xfrm>
          <a:prstGeom prst="rect">
            <a:avLst/>
          </a:prstGeom>
          <a:noFill/>
          <a:ln>
            <a:noFill/>
          </a:ln>
        </p:spPr>
      </p:pic>
    </p:spTree>
  </p:cSld>
  <p:clrMapOvr>
    <a:masterClrMapping/>
  </p:clrMapOvr>
  <p:transition advTm="8609" spd="med">
    <p:wipe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2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19" name="Google Shape;219;p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1980</a:t>
            </a:r>
            <a:endParaRPr/>
          </a:p>
        </p:txBody>
      </p:sp>
      <p:sp>
        <p:nvSpPr>
          <p:cNvPr id="220" name="Google Shape;220;p25"/>
          <p:cNvSpPr txBox="1"/>
          <p:nvPr>
            <p:ph idx="1" type="body"/>
          </p:nvPr>
        </p:nvSpPr>
        <p:spPr>
          <a:xfrm>
            <a:off x="179387" y="2100262"/>
            <a:ext cx="4176712" cy="43529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a:t>
            </a:r>
            <a:r>
              <a:rPr b="0" i="0" lang="en-US" sz="3200" u="none">
                <a:solidFill>
                  <a:schemeClr val="dk1"/>
                </a:solidFill>
                <a:latin typeface="Arial"/>
                <a:ea typeface="Arial"/>
                <a:cs typeface="Arial"/>
                <a:sym typeface="Arial"/>
              </a:rPr>
              <a:t>Enregistrement du premier disque de la PRC (microsillon bien sûr). </a:t>
            </a:r>
            <a:endParaRPr/>
          </a:p>
          <a:p>
            <a:pPr indent="-342900" lvl="0" marL="342900" marR="0" rtl="0" algn="l">
              <a:lnSpc>
                <a:spcPct val="9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Marcel Ancion fait appel à son ami Léon Geuens, professeur à l’IAD.</a:t>
            </a:r>
            <a:endParaRPr/>
          </a:p>
        </p:txBody>
      </p:sp>
      <p:pic>
        <p:nvPicPr>
          <p:cNvPr id="221" name="Google Shape;221;p25"/>
          <p:cNvPicPr preferRelativeResize="0"/>
          <p:nvPr/>
        </p:nvPicPr>
        <p:blipFill rotWithShape="1">
          <a:blip r:embed="rId3">
            <a:alphaModFix/>
          </a:blip>
          <a:srcRect b="0" l="0" r="0" t="0"/>
          <a:stretch/>
        </p:blipFill>
        <p:spPr>
          <a:xfrm>
            <a:off x="4572000" y="1911350"/>
            <a:ext cx="4392612" cy="4349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2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27" name="Google Shape;227;p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1980 : nombreux concerts</a:t>
            </a:r>
            <a:endParaRPr/>
          </a:p>
        </p:txBody>
      </p:sp>
      <p:sp>
        <p:nvSpPr>
          <p:cNvPr id="228" name="Google Shape;228;p26"/>
          <p:cNvSpPr txBox="1"/>
          <p:nvPr>
            <p:ph idx="1" type="body"/>
          </p:nvPr>
        </p:nvSpPr>
        <p:spPr>
          <a:xfrm>
            <a:off x="457200" y="1412875"/>
            <a:ext cx="8229600" cy="4713287"/>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4400"/>
              <a:buFont typeface="Arial"/>
              <a:buNone/>
            </a:pPr>
            <a:r>
              <a:rPr b="0" i="0" lang="en-US" sz="4400" u="none">
                <a:solidFill>
                  <a:schemeClr val="dk1"/>
                </a:solidFill>
                <a:latin typeface="Arial"/>
                <a:ea typeface="Arial"/>
                <a:cs typeface="Arial"/>
                <a:sym typeface="Arial"/>
              </a:rPr>
              <a:t>en Belgique et à l’étranger</a:t>
            </a:r>
            <a:endParaRPr/>
          </a:p>
        </p:txBody>
      </p:sp>
      <p:pic>
        <p:nvPicPr>
          <p:cNvPr id="229" name="Google Shape;229;p26"/>
          <p:cNvPicPr preferRelativeResize="0"/>
          <p:nvPr/>
        </p:nvPicPr>
        <p:blipFill rotWithShape="1">
          <a:blip r:embed="rId3">
            <a:alphaModFix/>
          </a:blip>
          <a:srcRect b="0" l="0" r="0" t="0"/>
          <a:stretch/>
        </p:blipFill>
        <p:spPr>
          <a:xfrm>
            <a:off x="469900" y="2276475"/>
            <a:ext cx="2733675" cy="3816350"/>
          </a:xfrm>
          <a:prstGeom prst="rect">
            <a:avLst/>
          </a:prstGeom>
          <a:noFill/>
          <a:ln>
            <a:noFill/>
          </a:ln>
        </p:spPr>
      </p:pic>
      <p:pic>
        <p:nvPicPr>
          <p:cNvPr id="230" name="Google Shape;230;p26"/>
          <p:cNvPicPr preferRelativeResize="0"/>
          <p:nvPr/>
        </p:nvPicPr>
        <p:blipFill rotWithShape="1">
          <a:blip r:embed="rId4">
            <a:alphaModFix/>
          </a:blip>
          <a:srcRect b="0" l="0" r="0" t="0"/>
          <a:stretch/>
        </p:blipFill>
        <p:spPr>
          <a:xfrm>
            <a:off x="3203575" y="2276475"/>
            <a:ext cx="2808287" cy="3816350"/>
          </a:xfrm>
          <a:prstGeom prst="rect">
            <a:avLst/>
          </a:prstGeom>
          <a:noFill/>
          <a:ln>
            <a:noFill/>
          </a:ln>
        </p:spPr>
      </p:pic>
      <p:pic>
        <p:nvPicPr>
          <p:cNvPr id="231" name="Google Shape;231;p26"/>
          <p:cNvPicPr preferRelativeResize="0"/>
          <p:nvPr/>
        </p:nvPicPr>
        <p:blipFill rotWithShape="1">
          <a:blip r:embed="rId5">
            <a:alphaModFix/>
          </a:blip>
          <a:srcRect b="0" l="0" r="0" t="0"/>
          <a:stretch/>
        </p:blipFill>
        <p:spPr>
          <a:xfrm>
            <a:off x="6011862" y="2276475"/>
            <a:ext cx="2884487" cy="3816350"/>
          </a:xfrm>
          <a:prstGeom prst="rect">
            <a:avLst/>
          </a:prstGeom>
          <a:noFill/>
          <a:ln>
            <a:noFill/>
          </a:ln>
        </p:spPr>
      </p:pic>
    </p:spTree>
  </p:cSld>
  <p:clrMapOvr>
    <a:masterClrMapping/>
  </p:clrMapOvr>
  <p:transition advTm="7844" spd="med">
    <p:circl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5" name="Shape 235"/>
        <p:cNvGrpSpPr/>
        <p:nvPr/>
      </p:nvGrpSpPr>
      <p:grpSpPr>
        <a:xfrm>
          <a:off x="0" y="0"/>
          <a:ext cx="0" cy="0"/>
          <a:chOff x="0" y="0"/>
          <a:chExt cx="0" cy="0"/>
        </a:xfrm>
      </p:grpSpPr>
      <p:sp>
        <p:nvSpPr>
          <p:cNvPr id="236" name="Google Shape;236;p2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37" name="Google Shape;237;p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1981</a:t>
            </a:r>
            <a:endParaRPr/>
          </a:p>
        </p:txBody>
      </p:sp>
      <p:pic>
        <p:nvPicPr>
          <p:cNvPr id="238" name="Google Shape;238;p27"/>
          <p:cNvPicPr preferRelativeResize="0"/>
          <p:nvPr/>
        </p:nvPicPr>
        <p:blipFill rotWithShape="1">
          <a:blip r:embed="rId3">
            <a:alphaModFix/>
          </a:blip>
          <a:srcRect b="0" l="0" r="0" t="0"/>
          <a:stretch/>
        </p:blipFill>
        <p:spPr>
          <a:xfrm>
            <a:off x="592137" y="1628775"/>
            <a:ext cx="3475037" cy="4679950"/>
          </a:xfrm>
          <a:prstGeom prst="rect">
            <a:avLst/>
          </a:prstGeom>
          <a:noFill/>
          <a:ln>
            <a:noFill/>
          </a:ln>
        </p:spPr>
      </p:pic>
      <p:pic>
        <p:nvPicPr>
          <p:cNvPr id="239" name="Google Shape;239;p27"/>
          <p:cNvPicPr preferRelativeResize="0"/>
          <p:nvPr/>
        </p:nvPicPr>
        <p:blipFill rotWithShape="1">
          <a:blip r:embed="rId4">
            <a:alphaModFix/>
          </a:blip>
          <a:srcRect b="0" l="0" r="0" t="0"/>
          <a:stretch/>
        </p:blipFill>
        <p:spPr>
          <a:xfrm>
            <a:off x="4965700" y="1557337"/>
            <a:ext cx="3351212" cy="4751387"/>
          </a:xfrm>
          <a:prstGeom prst="rect">
            <a:avLst/>
          </a:prstGeom>
          <a:noFill/>
          <a:ln>
            <a:noFill/>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2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45" name="Google Shape;245;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1981</a:t>
            </a:r>
            <a:endParaRPr/>
          </a:p>
        </p:txBody>
      </p:sp>
      <p:sp>
        <p:nvSpPr>
          <p:cNvPr id="246" name="Google Shape;246;p28"/>
          <p:cNvSpPr txBox="1"/>
          <p:nvPr>
            <p:ph idx="1" type="body"/>
          </p:nvPr>
        </p:nvSpPr>
        <p:spPr>
          <a:xfrm>
            <a:off x="4356100" y="1628775"/>
            <a:ext cx="4537075" cy="44973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Musique</a:t>
            </a:r>
            <a:r>
              <a:rPr b="0" i="0" lang="en-US" sz="3200" u="none">
                <a:solidFill>
                  <a:schemeClr val="dk1"/>
                </a:solidFill>
                <a:latin typeface="Arial"/>
                <a:ea typeface="Arial"/>
                <a:cs typeface="Arial"/>
                <a:sym typeface="Arial"/>
              </a:rPr>
              <a:t> : </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Auguste du Pont del Sart</a:t>
            </a:r>
            <a:endParaRPr/>
          </a:p>
          <a:p>
            <a:pPr indent="-3429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Texte : </a:t>
            </a:r>
            <a:endParaRPr/>
          </a:p>
          <a:p>
            <a:pPr indent="-342900" lvl="0" marL="342900" marR="0" rtl="0" algn="l">
              <a:lnSpc>
                <a:spcPct val="10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Marcel Ginion</a:t>
            </a:r>
            <a:endParaRPr/>
          </a:p>
        </p:txBody>
      </p:sp>
      <p:pic>
        <p:nvPicPr>
          <p:cNvPr id="247" name="Google Shape;247;p28"/>
          <p:cNvPicPr preferRelativeResize="0"/>
          <p:nvPr/>
        </p:nvPicPr>
        <p:blipFill rotWithShape="1">
          <a:blip r:embed="rId3">
            <a:alphaModFix/>
          </a:blip>
          <a:srcRect b="0" l="0" r="0" t="0"/>
          <a:stretch/>
        </p:blipFill>
        <p:spPr>
          <a:xfrm>
            <a:off x="611187" y="1196975"/>
            <a:ext cx="3529012" cy="5041900"/>
          </a:xfrm>
          <a:prstGeom prst="rect">
            <a:avLst/>
          </a:prstGeom>
          <a:noFill/>
          <a:ln>
            <a:noFill/>
          </a:ln>
        </p:spPr>
      </p:pic>
    </p:spTree>
  </p:cSld>
  <p:clrMapOvr>
    <a:masterClrMapping/>
  </p:clrMapOvr>
  <p:transition advTm="7547" spd="med">
    <p:wipe dir="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2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53" name="Google Shape;253;p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1981 voyage à Hameln et Emmerthal (Basse Saxe)</a:t>
            </a:r>
            <a:endParaRPr/>
          </a:p>
        </p:txBody>
      </p:sp>
      <p:pic>
        <p:nvPicPr>
          <p:cNvPr id="254" name="Google Shape;254;p29"/>
          <p:cNvPicPr preferRelativeResize="0"/>
          <p:nvPr/>
        </p:nvPicPr>
        <p:blipFill rotWithShape="1">
          <a:blip r:embed="rId3">
            <a:alphaModFix/>
          </a:blip>
          <a:srcRect b="0" l="0" r="0" t="0"/>
          <a:stretch/>
        </p:blipFill>
        <p:spPr>
          <a:xfrm>
            <a:off x="4572000" y="2781300"/>
            <a:ext cx="4392612" cy="3444875"/>
          </a:xfrm>
          <a:prstGeom prst="rect">
            <a:avLst/>
          </a:prstGeom>
          <a:noFill/>
          <a:ln>
            <a:noFill/>
          </a:ln>
        </p:spPr>
      </p:pic>
      <p:pic>
        <p:nvPicPr>
          <p:cNvPr id="255" name="Google Shape;255;p29"/>
          <p:cNvPicPr preferRelativeResize="0"/>
          <p:nvPr/>
        </p:nvPicPr>
        <p:blipFill rotWithShape="1">
          <a:blip r:embed="rId4">
            <a:alphaModFix/>
          </a:blip>
          <a:srcRect b="0" l="0" r="0" t="0"/>
          <a:stretch/>
        </p:blipFill>
        <p:spPr>
          <a:xfrm>
            <a:off x="0" y="1628775"/>
            <a:ext cx="4427537" cy="3462337"/>
          </a:xfrm>
          <a:prstGeom prst="rect">
            <a:avLst/>
          </a:prstGeom>
          <a:noFill/>
          <a:ln>
            <a:noFill/>
          </a:ln>
        </p:spPr>
      </p:pic>
    </p:spTree>
  </p:cSld>
  <p:clrMapOvr>
    <a:masterClrMapping/>
  </p:clrMapOvr>
  <p:transition advTm="6844" spd="med">
    <p:wheel spokes="2"/>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
        <p:nvSpPr>
          <p:cNvPr id="58" name="Google Shape;58;p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9" name="Google Shape;59;p3"/>
          <p:cNvSpPr txBox="1"/>
          <p:nvPr>
            <p:ph type="title"/>
          </p:nvPr>
        </p:nvSpPr>
        <p:spPr>
          <a:xfrm>
            <a:off x="457200" y="274637"/>
            <a:ext cx="8218487" cy="850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1860</a:t>
            </a:r>
            <a:endParaRPr/>
          </a:p>
        </p:txBody>
      </p:sp>
      <p:sp>
        <p:nvSpPr>
          <p:cNvPr id="60" name="Google Shape;60;p3"/>
          <p:cNvSpPr txBox="1"/>
          <p:nvPr>
            <p:ph idx="1" type="body"/>
          </p:nvPr>
        </p:nvSpPr>
        <p:spPr>
          <a:xfrm>
            <a:off x="395287" y="1268412"/>
            <a:ext cx="8291512" cy="485775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80000"/>
              </a:lnSpc>
              <a:spcBef>
                <a:spcPts val="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	Le chef de gare réunit quelques musiciens amateurs pour jouer de la musique dans les locaux de la filature         « La Cotonnière ».</a:t>
            </a:r>
            <a:endParaRPr/>
          </a:p>
          <a:p>
            <a:pPr indent="-342900" lvl="0" marL="342900" marR="0" rtl="0" algn="ctr">
              <a:lnSpc>
                <a:spcPct val="80000"/>
              </a:lnSpc>
              <a:spcBef>
                <a:spcPts val="720"/>
              </a:spcBef>
              <a:spcAft>
                <a:spcPts val="0"/>
              </a:spcAft>
              <a:buClr>
                <a:schemeClr val="dk1"/>
              </a:buClr>
              <a:buSzPts val="3600"/>
              <a:buFont typeface="Arial"/>
              <a:buNone/>
            </a:pPr>
            <a:r>
              <a:t/>
            </a:r>
            <a:endParaRPr b="0" i="0" sz="3600" u="none" cap="none" strike="noStrike">
              <a:solidFill>
                <a:schemeClr val="dk1"/>
              </a:solidFill>
              <a:latin typeface="Arial"/>
              <a:ea typeface="Arial"/>
              <a:cs typeface="Arial"/>
              <a:sym typeface="Arial"/>
            </a:endParaRPr>
          </a:p>
          <a:p>
            <a:pPr indent="-342900" lvl="0" marL="342900" marR="0" rtl="0" algn="ctr">
              <a:lnSpc>
                <a:spcPct val="8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Ottignies compte alors 1.500 habitants (environ 10.000 habitants en 2011) et déjà une gare de chemin de fer.</a:t>
            </a:r>
            <a:endParaRPr/>
          </a:p>
          <a:p>
            <a:pPr indent="-342900" lvl="0" marL="342900" marR="0" rtl="0" algn="ctr">
              <a:lnSpc>
                <a:spcPct val="80000"/>
              </a:lnSpc>
              <a:spcBef>
                <a:spcPts val="720"/>
              </a:spcBef>
              <a:spcAft>
                <a:spcPts val="0"/>
              </a:spcAft>
              <a:buClr>
                <a:schemeClr val="dk1"/>
              </a:buClr>
              <a:buSzPts val="3600"/>
              <a:buFont typeface="Arial"/>
              <a:buNone/>
            </a:pPr>
            <a:r>
              <a:t/>
            </a:r>
            <a:endParaRPr b="0" i="0" sz="3600" u="none" cap="none" strike="noStrike">
              <a:solidFill>
                <a:schemeClr val="dk1"/>
              </a:solidFill>
              <a:latin typeface="Arial"/>
              <a:ea typeface="Arial"/>
              <a:cs typeface="Arial"/>
              <a:sym typeface="Arial"/>
            </a:endParaRPr>
          </a:p>
          <a:p>
            <a:pPr indent="-342900" lvl="0" marL="342900" marR="0" rtl="0" algn="ctr">
              <a:lnSpc>
                <a:spcPct val="80000"/>
              </a:lnSpc>
              <a:spcBef>
                <a:spcPts val="720"/>
              </a:spcBef>
              <a:spcAft>
                <a:spcPts val="0"/>
              </a:spcAft>
              <a:buClr>
                <a:schemeClr val="dk1"/>
              </a:buClr>
              <a:buSzPts val="3600"/>
              <a:buFont typeface="Arial"/>
              <a:buNone/>
            </a:pPr>
            <a:r>
              <a:rPr b="0" i="0" lang="en-US" sz="3600" u="none" cap="none" strike="noStrike">
                <a:solidFill>
                  <a:schemeClr val="dk1"/>
                </a:solidFill>
                <a:latin typeface="Arial"/>
                <a:ea typeface="Arial"/>
                <a:cs typeface="Arial"/>
                <a:sym typeface="Arial"/>
              </a:rPr>
              <a:t>	</a:t>
            </a:r>
            <a:endParaRPr/>
          </a:p>
        </p:txBody>
      </p:sp>
    </p:spTree>
  </p:cSld>
  <p:clrMapOvr>
    <a:masterClrMapping/>
  </p:clrMapOvr>
  <p:transition advClick="0" advTm="8700" spd="med">
    <p:wipe dir="l"/>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3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61" name="Google Shape;261;p3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1982, la PRC a 120 ans</a:t>
            </a:r>
            <a:endParaRPr/>
          </a:p>
        </p:txBody>
      </p:sp>
      <p:pic>
        <p:nvPicPr>
          <p:cNvPr id="262" name="Google Shape;262;p30"/>
          <p:cNvPicPr preferRelativeResize="0"/>
          <p:nvPr/>
        </p:nvPicPr>
        <p:blipFill rotWithShape="1">
          <a:blip r:embed="rId3">
            <a:alphaModFix/>
          </a:blip>
          <a:srcRect b="0" l="0" r="0" t="0"/>
          <a:stretch/>
        </p:blipFill>
        <p:spPr>
          <a:xfrm>
            <a:off x="862012" y="1557337"/>
            <a:ext cx="3124200" cy="4422775"/>
          </a:xfrm>
          <a:prstGeom prst="rect">
            <a:avLst/>
          </a:prstGeom>
          <a:noFill/>
          <a:ln>
            <a:noFill/>
          </a:ln>
        </p:spPr>
      </p:pic>
      <p:pic>
        <p:nvPicPr>
          <p:cNvPr id="263" name="Google Shape;263;p30"/>
          <p:cNvPicPr preferRelativeResize="0"/>
          <p:nvPr/>
        </p:nvPicPr>
        <p:blipFill rotWithShape="1">
          <a:blip r:embed="rId4">
            <a:alphaModFix/>
          </a:blip>
          <a:srcRect b="0" l="0" r="0" t="0"/>
          <a:stretch/>
        </p:blipFill>
        <p:spPr>
          <a:xfrm>
            <a:off x="4787900" y="1557337"/>
            <a:ext cx="2957512" cy="4422775"/>
          </a:xfrm>
          <a:prstGeom prst="rect">
            <a:avLst/>
          </a:prstGeom>
          <a:noFill/>
          <a:ln>
            <a:noFill/>
          </a:ln>
        </p:spPr>
      </p:pic>
    </p:spTree>
  </p:cSld>
  <p:clrMapOvr>
    <a:masterClrMapping/>
  </p:clrMapOvr>
  <p:transition spd="med">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3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69" name="Google Shape;269;p3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1982</a:t>
            </a:r>
            <a:endParaRPr/>
          </a:p>
        </p:txBody>
      </p:sp>
      <p:pic>
        <p:nvPicPr>
          <p:cNvPr id="270" name="Google Shape;270;p31"/>
          <p:cNvPicPr preferRelativeResize="0"/>
          <p:nvPr/>
        </p:nvPicPr>
        <p:blipFill rotWithShape="1">
          <a:blip r:embed="rId3">
            <a:alphaModFix/>
          </a:blip>
          <a:srcRect b="0" l="0" r="0" t="0"/>
          <a:stretch/>
        </p:blipFill>
        <p:spPr>
          <a:xfrm>
            <a:off x="179387" y="1700212"/>
            <a:ext cx="2657475" cy="4064000"/>
          </a:xfrm>
          <a:prstGeom prst="rect">
            <a:avLst/>
          </a:prstGeom>
          <a:noFill/>
          <a:ln>
            <a:noFill/>
          </a:ln>
        </p:spPr>
      </p:pic>
      <p:pic>
        <p:nvPicPr>
          <p:cNvPr id="271" name="Google Shape;271;p31"/>
          <p:cNvPicPr preferRelativeResize="0"/>
          <p:nvPr/>
        </p:nvPicPr>
        <p:blipFill rotWithShape="1">
          <a:blip r:embed="rId4">
            <a:alphaModFix/>
          </a:blip>
          <a:srcRect b="0" l="0" r="0" t="0"/>
          <a:stretch/>
        </p:blipFill>
        <p:spPr>
          <a:xfrm>
            <a:off x="6011862" y="1700212"/>
            <a:ext cx="2921000" cy="4064000"/>
          </a:xfrm>
          <a:prstGeom prst="rect">
            <a:avLst/>
          </a:prstGeom>
          <a:noFill/>
          <a:ln>
            <a:noFill/>
          </a:ln>
        </p:spPr>
      </p:pic>
      <p:pic>
        <p:nvPicPr>
          <p:cNvPr id="272" name="Google Shape;272;p31"/>
          <p:cNvPicPr preferRelativeResize="0"/>
          <p:nvPr>
            <p:ph idx="1" type="body"/>
          </p:nvPr>
        </p:nvPicPr>
        <p:blipFill rotWithShape="1">
          <a:blip r:embed="rId5">
            <a:alphaModFix/>
          </a:blip>
          <a:srcRect b="0" l="0" r="0" t="0"/>
          <a:stretch/>
        </p:blipFill>
        <p:spPr>
          <a:xfrm>
            <a:off x="2987675" y="1700212"/>
            <a:ext cx="2895600" cy="4064000"/>
          </a:xfrm>
          <a:prstGeom prst="rect">
            <a:avLst/>
          </a:prstGeom>
          <a:noFill/>
          <a:ln>
            <a:noFill/>
          </a:ln>
        </p:spPr>
      </p:pic>
    </p:spTree>
  </p:cSld>
  <p:clrMapOvr>
    <a:masterClrMapping/>
  </p:clrMapOvr>
  <p:transition spd="med">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3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78" name="Google Shape;278;p32"/>
          <p:cNvSpPr txBox="1"/>
          <p:nvPr>
            <p:ph type="ctrTitle"/>
          </p:nvPr>
        </p:nvSpPr>
        <p:spPr>
          <a:xfrm>
            <a:off x="1187450" y="188912"/>
            <a:ext cx="2376487" cy="10080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1982</a:t>
            </a:r>
            <a:endParaRPr/>
          </a:p>
        </p:txBody>
      </p:sp>
      <p:pic>
        <p:nvPicPr>
          <p:cNvPr id="279" name="Google Shape;279;p32"/>
          <p:cNvPicPr preferRelativeResize="0"/>
          <p:nvPr/>
        </p:nvPicPr>
        <p:blipFill rotWithShape="1">
          <a:blip r:embed="rId3">
            <a:alphaModFix/>
          </a:blip>
          <a:srcRect b="0" l="0" r="0" t="0"/>
          <a:stretch/>
        </p:blipFill>
        <p:spPr>
          <a:xfrm>
            <a:off x="5473700" y="188912"/>
            <a:ext cx="3409950" cy="6048375"/>
          </a:xfrm>
          <a:prstGeom prst="rect">
            <a:avLst/>
          </a:prstGeom>
          <a:noFill/>
          <a:ln>
            <a:noFill/>
          </a:ln>
        </p:spPr>
      </p:pic>
      <p:sp>
        <p:nvSpPr>
          <p:cNvPr id="280" name="Google Shape;280;p32"/>
          <p:cNvSpPr txBox="1"/>
          <p:nvPr/>
        </p:nvSpPr>
        <p:spPr>
          <a:xfrm>
            <a:off x="468312" y="2370137"/>
            <a:ext cx="4967287" cy="308133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Présentation de L'arlésienne d'Alphonse Daudet sur une musique  de Bizet avec le Théâtre de la Lorgnette et les chorales Saint-Rémy, la Claire Fontaine et l‘Académie (150 participants).</a:t>
            </a:r>
            <a:endParaRPr/>
          </a:p>
        </p:txBody>
      </p:sp>
    </p:spTree>
  </p:cSld>
  <p:clrMapOvr>
    <a:masterClrMapping/>
  </p:clrMapOvr>
  <p:transition advTm="11469" spd="med">
    <p:wipe dir="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3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286" name="Google Shape;286;p33"/>
          <p:cNvPicPr preferRelativeResize="0"/>
          <p:nvPr>
            <p:ph idx="1" type="body"/>
          </p:nvPr>
        </p:nvPicPr>
        <p:blipFill rotWithShape="1">
          <a:blip r:embed="rId3">
            <a:alphaModFix/>
          </a:blip>
          <a:srcRect b="0" l="0" r="0" t="0"/>
          <a:stretch/>
        </p:blipFill>
        <p:spPr>
          <a:xfrm>
            <a:off x="395287" y="317500"/>
            <a:ext cx="8353425" cy="5959475"/>
          </a:xfrm>
          <a:prstGeom prst="rect">
            <a:avLst/>
          </a:prstGeom>
          <a:noFill/>
          <a:ln>
            <a:noFill/>
          </a:ln>
        </p:spPr>
      </p:pic>
      <p:sp>
        <p:nvSpPr>
          <p:cNvPr id="287" name="Google Shape;287;p33"/>
          <p:cNvSpPr txBox="1"/>
          <p:nvPr/>
        </p:nvSpPr>
        <p:spPr>
          <a:xfrm>
            <a:off x="539750" y="1628775"/>
            <a:ext cx="4176712" cy="6413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L’arlésienne</a:t>
            </a:r>
            <a:endParaRPr/>
          </a:p>
        </p:txBody>
      </p:sp>
    </p:spTree>
  </p:cSld>
  <p:clrMapOvr>
    <a:masterClrMapping/>
  </p:clrMapOvr>
  <p:transition advTm="7109" spd="med">
    <p:wheel spokes="8"/>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3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293" name="Google Shape;293;p3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1983</a:t>
            </a:r>
            <a:endParaRPr/>
          </a:p>
        </p:txBody>
      </p:sp>
      <p:pic>
        <p:nvPicPr>
          <p:cNvPr id="294" name="Google Shape;294;p34"/>
          <p:cNvPicPr preferRelativeResize="0"/>
          <p:nvPr/>
        </p:nvPicPr>
        <p:blipFill rotWithShape="1">
          <a:blip r:embed="rId3">
            <a:alphaModFix/>
          </a:blip>
          <a:srcRect b="0" l="0" r="0" t="0"/>
          <a:stretch/>
        </p:blipFill>
        <p:spPr>
          <a:xfrm>
            <a:off x="661987" y="1268412"/>
            <a:ext cx="3260725" cy="4568825"/>
          </a:xfrm>
          <a:prstGeom prst="rect">
            <a:avLst/>
          </a:prstGeom>
          <a:noFill/>
          <a:ln>
            <a:noFill/>
          </a:ln>
        </p:spPr>
      </p:pic>
      <p:pic>
        <p:nvPicPr>
          <p:cNvPr id="295" name="Google Shape;295;p34"/>
          <p:cNvPicPr preferRelativeResize="0"/>
          <p:nvPr/>
        </p:nvPicPr>
        <p:blipFill rotWithShape="1">
          <a:blip r:embed="rId4">
            <a:alphaModFix/>
          </a:blip>
          <a:srcRect b="0" l="0" r="0" t="0"/>
          <a:stretch/>
        </p:blipFill>
        <p:spPr>
          <a:xfrm>
            <a:off x="4983162" y="1268412"/>
            <a:ext cx="3117850" cy="4567237"/>
          </a:xfrm>
          <a:prstGeom prst="rect">
            <a:avLst/>
          </a:prstGeom>
          <a:noFill/>
          <a:ln>
            <a:noFill/>
          </a:ln>
        </p:spPr>
      </p:pic>
    </p:spTree>
  </p:cSld>
  <p:clrMapOvr>
    <a:masterClrMapping/>
  </p:clrMapOvr>
  <p:transition advTm="7219" spd="med">
    <p:checker dir="ver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3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01" name="Google Shape;301;p3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1984</a:t>
            </a:r>
            <a:endParaRPr/>
          </a:p>
        </p:txBody>
      </p:sp>
      <p:pic>
        <p:nvPicPr>
          <p:cNvPr id="302" name="Google Shape;302;p35"/>
          <p:cNvPicPr preferRelativeResize="0"/>
          <p:nvPr/>
        </p:nvPicPr>
        <p:blipFill rotWithShape="1">
          <a:blip r:embed="rId3">
            <a:alphaModFix/>
          </a:blip>
          <a:srcRect b="0" l="0" r="0" t="0"/>
          <a:stretch/>
        </p:blipFill>
        <p:spPr>
          <a:xfrm>
            <a:off x="2763837" y="1268412"/>
            <a:ext cx="3424237" cy="4856162"/>
          </a:xfrm>
          <a:prstGeom prst="rect">
            <a:avLst/>
          </a:prstGeom>
          <a:noFill/>
          <a:ln>
            <a:noFill/>
          </a:ln>
        </p:spPr>
      </p:pic>
    </p:spTree>
  </p:cSld>
  <p:clrMapOvr>
    <a:masterClrMapping/>
  </p:clrMapOvr>
  <p:transition advTm="6156" spd="med">
    <p:randomBa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3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08" name="Google Shape;308;p36"/>
          <p:cNvSpPr txBox="1"/>
          <p:nvPr>
            <p:ph type="title"/>
          </p:nvPr>
        </p:nvSpPr>
        <p:spPr>
          <a:xfrm>
            <a:off x="457200" y="274637"/>
            <a:ext cx="807561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1984</a:t>
            </a:r>
            <a:endParaRPr/>
          </a:p>
        </p:txBody>
      </p:sp>
      <p:sp>
        <p:nvSpPr>
          <p:cNvPr id="309" name="Google Shape;309;p36"/>
          <p:cNvSpPr txBox="1"/>
          <p:nvPr>
            <p:ph idx="1" type="body"/>
          </p:nvPr>
        </p:nvSpPr>
        <p:spPr>
          <a:xfrm>
            <a:off x="457200" y="5157787"/>
            <a:ext cx="8229600" cy="96837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Deuxième disque de la PRC</a:t>
            </a:r>
            <a:endParaRPr/>
          </a:p>
        </p:txBody>
      </p:sp>
      <p:pic>
        <p:nvPicPr>
          <p:cNvPr id="310" name="Google Shape;310;p36"/>
          <p:cNvPicPr preferRelativeResize="0"/>
          <p:nvPr/>
        </p:nvPicPr>
        <p:blipFill rotWithShape="1">
          <a:blip r:embed="rId3">
            <a:alphaModFix/>
          </a:blip>
          <a:srcRect b="0" l="0" r="0" t="0"/>
          <a:stretch/>
        </p:blipFill>
        <p:spPr>
          <a:xfrm>
            <a:off x="4935537" y="1412875"/>
            <a:ext cx="3630612" cy="3671887"/>
          </a:xfrm>
          <a:prstGeom prst="rect">
            <a:avLst/>
          </a:prstGeom>
          <a:noFill/>
          <a:ln>
            <a:noFill/>
          </a:ln>
        </p:spPr>
      </p:pic>
      <p:pic>
        <p:nvPicPr>
          <p:cNvPr id="311" name="Google Shape;311;p36"/>
          <p:cNvPicPr preferRelativeResize="0"/>
          <p:nvPr/>
        </p:nvPicPr>
        <p:blipFill rotWithShape="1">
          <a:blip r:embed="rId4">
            <a:alphaModFix/>
          </a:blip>
          <a:srcRect b="0" l="0" r="0" t="0"/>
          <a:stretch/>
        </p:blipFill>
        <p:spPr>
          <a:xfrm>
            <a:off x="539750" y="1412875"/>
            <a:ext cx="3643312" cy="3671887"/>
          </a:xfrm>
          <a:prstGeom prst="rect">
            <a:avLst/>
          </a:prstGeom>
          <a:noFill/>
          <a:ln>
            <a:noFill/>
          </a:ln>
        </p:spPr>
      </p:pic>
    </p:spTree>
  </p:cSld>
  <p:clrMapOvr>
    <a:masterClrMapping/>
  </p:clrMapOvr>
  <p:transition advTm="6735" spd="med">
    <p:spli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3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17" name="Google Shape;317;p3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Arial"/>
              <a:buNone/>
            </a:pPr>
            <a:r>
              <a:rPr b="0" i="0" lang="en-US" sz="4400" u="none">
                <a:solidFill>
                  <a:schemeClr val="dk1"/>
                </a:solidFill>
                <a:latin typeface="Arial"/>
                <a:ea typeface="Arial"/>
                <a:cs typeface="Arial"/>
                <a:sym typeface="Arial"/>
              </a:rPr>
              <a:t>1985</a:t>
            </a:r>
            <a:endParaRPr/>
          </a:p>
        </p:txBody>
      </p:sp>
      <p:sp>
        <p:nvSpPr>
          <p:cNvPr id="318" name="Google Shape;318;p37"/>
          <p:cNvSpPr txBox="1"/>
          <p:nvPr>
            <p:ph idx="1" type="body"/>
          </p:nvPr>
        </p:nvSpPr>
        <p:spPr>
          <a:xfrm>
            <a:off x="457200" y="1236662"/>
            <a:ext cx="4546600" cy="50006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La PRC représente la Communauté Française au Festival Européen des Sociétés de Musique à Luxembourg où elle se place avec la plus haute mention dans la catégorie la plus élevée alors que 12 pays sont représentés.</a:t>
            </a:r>
            <a:endParaRPr/>
          </a:p>
          <a:p>
            <a:pPr indent="-165100" lvl="0" marL="342900" marR="0" rtl="0" algn="l">
              <a:lnSpc>
                <a:spcPct val="10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p:txBody>
      </p:sp>
      <p:pic>
        <p:nvPicPr>
          <p:cNvPr id="319" name="Google Shape;319;p37"/>
          <p:cNvPicPr preferRelativeResize="0"/>
          <p:nvPr/>
        </p:nvPicPr>
        <p:blipFill rotWithShape="1">
          <a:blip r:embed="rId3">
            <a:alphaModFix/>
          </a:blip>
          <a:srcRect b="0" l="0" r="0" t="0"/>
          <a:stretch/>
        </p:blipFill>
        <p:spPr>
          <a:xfrm>
            <a:off x="5256212" y="1196975"/>
            <a:ext cx="3533775" cy="5040312"/>
          </a:xfrm>
          <a:prstGeom prst="rect">
            <a:avLst/>
          </a:prstGeom>
          <a:noFill/>
          <a:ln>
            <a:noFill/>
          </a:ln>
        </p:spPr>
      </p:pic>
    </p:spTree>
  </p:cSld>
  <p:clrMapOvr>
    <a:masterClrMapping/>
  </p:clrMapOvr>
  <p:transition advTm="11609" spd="med">
    <p:diamond/>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3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325" name="Google Shape;325;p38"/>
          <p:cNvPicPr preferRelativeResize="0"/>
          <p:nvPr/>
        </p:nvPicPr>
        <p:blipFill rotWithShape="1">
          <a:blip r:embed="rId3">
            <a:alphaModFix/>
          </a:blip>
          <a:srcRect b="0" l="0" r="0" t="0"/>
          <a:stretch/>
        </p:blipFill>
        <p:spPr>
          <a:xfrm>
            <a:off x="323850" y="676275"/>
            <a:ext cx="8424862" cy="5368925"/>
          </a:xfrm>
          <a:prstGeom prst="rect">
            <a:avLst/>
          </a:prstGeom>
          <a:noFill/>
          <a:ln>
            <a:noFill/>
          </a:ln>
        </p:spPr>
      </p:pic>
    </p:spTree>
  </p:cSld>
  <p:clrMapOvr>
    <a:masterClrMapping/>
  </p:clrMapOvr>
  <p:transition advTm="6734" spd="med">
    <p:spli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3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31" name="Google Shape;331;p39"/>
          <p:cNvSpPr txBox="1"/>
          <p:nvPr>
            <p:ph type="title"/>
          </p:nvPr>
        </p:nvSpPr>
        <p:spPr>
          <a:xfrm>
            <a:off x="457200"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1985</a:t>
            </a:r>
            <a:endParaRPr/>
          </a:p>
        </p:txBody>
      </p:sp>
      <p:pic>
        <p:nvPicPr>
          <p:cNvPr id="332" name="Google Shape;332;p39"/>
          <p:cNvPicPr preferRelativeResize="0"/>
          <p:nvPr/>
        </p:nvPicPr>
        <p:blipFill rotWithShape="1">
          <a:blip r:embed="rId3">
            <a:alphaModFix/>
          </a:blip>
          <a:srcRect b="0" l="0" r="0" t="0"/>
          <a:stretch/>
        </p:blipFill>
        <p:spPr>
          <a:xfrm>
            <a:off x="5205412" y="981075"/>
            <a:ext cx="3543300" cy="5327650"/>
          </a:xfrm>
          <a:prstGeom prst="rect">
            <a:avLst/>
          </a:prstGeom>
          <a:noFill/>
          <a:ln>
            <a:noFill/>
          </a:ln>
        </p:spPr>
      </p:pic>
      <p:pic>
        <p:nvPicPr>
          <p:cNvPr id="333" name="Google Shape;333;p39"/>
          <p:cNvPicPr preferRelativeResize="0"/>
          <p:nvPr/>
        </p:nvPicPr>
        <p:blipFill rotWithShape="1">
          <a:blip r:embed="rId4">
            <a:alphaModFix/>
          </a:blip>
          <a:srcRect b="0" l="0" r="0" t="0"/>
          <a:stretch/>
        </p:blipFill>
        <p:spPr>
          <a:xfrm>
            <a:off x="323850" y="1052512"/>
            <a:ext cx="3494087" cy="5184775"/>
          </a:xfrm>
          <a:prstGeom prst="rect">
            <a:avLst/>
          </a:prstGeom>
          <a:noFill/>
          <a:ln>
            <a:noFill/>
          </a:ln>
        </p:spPr>
      </p:pic>
    </p:spTree>
  </p:cSld>
  <p:clrMapOvr>
    <a:masterClrMapping/>
  </p:clrMapOvr>
  <p:transition advTm="7250" spd="med">
    <p:wipe dir="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6" name="Google Shape;66;p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1862</a:t>
            </a:r>
            <a:endParaRPr/>
          </a:p>
        </p:txBody>
      </p:sp>
      <p:sp>
        <p:nvSpPr>
          <p:cNvPr id="67" name="Google Shape;67;p4"/>
          <p:cNvSpPr txBox="1"/>
          <p:nvPr>
            <p:ph idx="1" type="body"/>
          </p:nvPr>
        </p:nvSpPr>
        <p:spPr>
          <a:xfrm>
            <a:off x="468312" y="1557337"/>
            <a:ext cx="8229600" cy="4525962"/>
          </a:xfrm>
          <a:prstGeom prst="rect">
            <a:avLst/>
          </a:prstGeom>
          <a:noFill/>
          <a:ln>
            <a:noFill/>
          </a:ln>
        </p:spPr>
        <p:txBody>
          <a:bodyPr anchorCtr="0" anchor="t" bIns="45700" lIns="91425" spcFirstLastPara="1" rIns="91425" wrap="square" tIns="45700">
            <a:noAutofit/>
          </a:bodyPr>
          <a:lstStyle/>
          <a:p>
            <a:pPr indent="-342900" lvl="0" marL="342900" rtl="0" algn="ctr">
              <a:lnSpc>
                <a:spcPct val="8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De nouveaux musiciens arrivent, </a:t>
            </a:r>
            <a:endParaRPr/>
          </a:p>
          <a:p>
            <a:pPr indent="-342900" lvl="0" marL="342900" rtl="0" algn="ctr">
              <a:lnSpc>
                <a:spcPct val="8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le groupe grossit et doit se structurer. </a:t>
            </a:r>
            <a:endParaRPr/>
          </a:p>
          <a:p>
            <a:pPr indent="-342900" lvl="0" marL="342900" rtl="0" algn="ctr">
              <a:lnSpc>
                <a:spcPct val="8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Est ainsi créée la société musicale : </a:t>
            </a:r>
            <a:endParaRPr/>
          </a:p>
          <a:p>
            <a:pPr indent="-342900" lvl="0" marL="342900" rtl="0" algn="ctr">
              <a:lnSpc>
                <a:spcPct val="80000"/>
              </a:lnSpc>
              <a:spcBef>
                <a:spcPts val="56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342900" lvl="0" marL="342900" rtl="0" algn="ctr">
              <a:lnSpc>
                <a:spcPct val="80000"/>
              </a:lnSpc>
              <a:spcBef>
                <a:spcPts val="560"/>
              </a:spcBef>
              <a:spcAft>
                <a:spcPts val="0"/>
              </a:spcAft>
              <a:buClr>
                <a:schemeClr val="dk1"/>
              </a:buClr>
              <a:buSzPts val="2800"/>
              <a:buFont typeface="Arial"/>
              <a:buNone/>
            </a:pPr>
            <a:r>
              <a:rPr b="1" i="0" lang="en-US" sz="2800" u="none">
                <a:solidFill>
                  <a:schemeClr val="dk1"/>
                </a:solidFill>
                <a:latin typeface="Arial"/>
                <a:ea typeface="Arial"/>
                <a:cs typeface="Arial"/>
                <a:sym typeface="Arial"/>
              </a:rPr>
              <a:t>LA FANFARE DES AMIS REUNIS ET DE LA CONCORDE</a:t>
            </a:r>
            <a:endParaRPr/>
          </a:p>
          <a:p>
            <a:pPr indent="-342900" lvl="0" marL="342900" rtl="0" algn="ctr">
              <a:lnSpc>
                <a:spcPct val="80000"/>
              </a:lnSpc>
              <a:spcBef>
                <a:spcPts val="560"/>
              </a:spcBef>
              <a:spcAft>
                <a:spcPts val="0"/>
              </a:spcAft>
              <a:buClr>
                <a:schemeClr val="dk1"/>
              </a:buClr>
              <a:buSzPts val="2800"/>
              <a:buFont typeface="Arial"/>
              <a:buNone/>
            </a:pPr>
            <a:r>
              <a:t/>
            </a:r>
            <a:endParaRPr b="1" i="0" sz="2800" u="none">
              <a:solidFill>
                <a:schemeClr val="dk1"/>
              </a:solidFill>
              <a:latin typeface="Arial"/>
              <a:ea typeface="Arial"/>
              <a:cs typeface="Arial"/>
              <a:sym typeface="Arial"/>
            </a:endParaRPr>
          </a:p>
          <a:p>
            <a:pPr indent="-342900" lvl="0" marL="342900" rtl="0" algn="ctr">
              <a:lnSpc>
                <a:spcPct val="8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La Fanfare participe rapidement      </a:t>
            </a:r>
            <a:endParaRPr/>
          </a:p>
          <a:p>
            <a:pPr indent="-342900" lvl="0" marL="342900" rtl="0" algn="ctr">
              <a:lnSpc>
                <a:spcPct val="8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à des festivals et aux cérémonies du 50</a:t>
            </a:r>
            <a:r>
              <a:rPr b="0" baseline="30000" i="0" lang="en-US" sz="2800" u="none">
                <a:solidFill>
                  <a:schemeClr val="dk1"/>
                </a:solidFill>
                <a:latin typeface="Arial"/>
                <a:ea typeface="Arial"/>
                <a:cs typeface="Arial"/>
                <a:sym typeface="Arial"/>
              </a:rPr>
              <a:t>ème</a:t>
            </a:r>
            <a:endParaRPr/>
          </a:p>
          <a:p>
            <a:pPr indent="-342900" lvl="0" marL="342900" rtl="0" algn="ctr">
              <a:lnSpc>
                <a:spcPct val="80000"/>
              </a:lnSpc>
              <a:spcBef>
                <a:spcPts val="56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anniversaire de l’indépendance de la Belgique.</a:t>
            </a:r>
            <a:endParaRPr/>
          </a:p>
        </p:txBody>
      </p:sp>
    </p:spTree>
  </p:cSld>
  <p:clrMapOvr>
    <a:masterClrMapping/>
  </p:clrMapOvr>
  <p:transition spd="med">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4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339" name="Google Shape;339;p40"/>
          <p:cNvPicPr preferRelativeResize="0"/>
          <p:nvPr/>
        </p:nvPicPr>
        <p:blipFill rotWithShape="1">
          <a:blip r:embed="rId3">
            <a:alphaModFix/>
          </a:blip>
          <a:srcRect b="0" l="0" r="0" t="0"/>
          <a:stretch/>
        </p:blipFill>
        <p:spPr>
          <a:xfrm>
            <a:off x="0" y="2957500"/>
            <a:ext cx="8670850" cy="3949700"/>
          </a:xfrm>
          <a:prstGeom prst="rect">
            <a:avLst/>
          </a:prstGeom>
          <a:noFill/>
          <a:ln>
            <a:noFill/>
          </a:ln>
        </p:spPr>
      </p:pic>
      <p:pic>
        <p:nvPicPr>
          <p:cNvPr id="340" name="Google Shape;340;p40"/>
          <p:cNvPicPr preferRelativeResize="0"/>
          <p:nvPr/>
        </p:nvPicPr>
        <p:blipFill rotWithShape="1">
          <a:blip r:embed="rId4">
            <a:alphaModFix/>
          </a:blip>
          <a:srcRect b="0" l="0" r="0" t="0"/>
          <a:stretch/>
        </p:blipFill>
        <p:spPr>
          <a:xfrm>
            <a:off x="3276600" y="0"/>
            <a:ext cx="5867400" cy="3916362"/>
          </a:xfrm>
          <a:prstGeom prst="rect">
            <a:avLst/>
          </a:prstGeom>
          <a:noFill/>
          <a:ln>
            <a:noFill/>
          </a:ln>
        </p:spPr>
      </p:pic>
      <p:pic>
        <p:nvPicPr>
          <p:cNvPr id="341" name="Google Shape;341;p40"/>
          <p:cNvPicPr preferRelativeResize="0"/>
          <p:nvPr/>
        </p:nvPicPr>
        <p:blipFill rotWithShape="1">
          <a:blip r:embed="rId5">
            <a:alphaModFix/>
          </a:blip>
          <a:srcRect b="0" l="0" r="0" t="0"/>
          <a:stretch/>
        </p:blipFill>
        <p:spPr>
          <a:xfrm>
            <a:off x="6948487" y="4221162"/>
            <a:ext cx="1627187" cy="2438400"/>
          </a:xfrm>
          <a:prstGeom prst="rect">
            <a:avLst/>
          </a:prstGeom>
          <a:noFill/>
          <a:ln>
            <a:noFill/>
          </a:ln>
        </p:spPr>
      </p:pic>
      <p:sp>
        <p:nvSpPr>
          <p:cNvPr id="342" name="Google Shape;342;p40"/>
          <p:cNvSpPr txBox="1"/>
          <p:nvPr>
            <p:ph idx="1" type="body"/>
          </p:nvPr>
        </p:nvSpPr>
        <p:spPr>
          <a:xfrm>
            <a:off x="-107950" y="476250"/>
            <a:ext cx="3348037" cy="223202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1985</a:t>
            </a:r>
            <a:endParaRPr/>
          </a:p>
          <a:p>
            <a:pPr indent="-342900" lvl="0" marL="342900" marR="0" rtl="0" algn="ctr">
              <a:lnSpc>
                <a:spcPct val="10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Visite du Pape à LLN</a:t>
            </a:r>
            <a:endParaRPr/>
          </a:p>
        </p:txBody>
      </p:sp>
    </p:spTree>
  </p:cSld>
  <p:clrMapOvr>
    <a:masterClrMapping/>
  </p:clrMapOvr>
  <p:transition advTm="8125" spd="med">
    <p:wipe dir="l"/>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4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48" name="Google Shape;348;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1986	</a:t>
            </a:r>
            <a:endParaRPr/>
          </a:p>
        </p:txBody>
      </p:sp>
      <p:pic>
        <p:nvPicPr>
          <p:cNvPr id="349" name="Google Shape;349;p41"/>
          <p:cNvPicPr preferRelativeResize="0"/>
          <p:nvPr/>
        </p:nvPicPr>
        <p:blipFill rotWithShape="1">
          <a:blip r:embed="rId3">
            <a:alphaModFix/>
          </a:blip>
          <a:srcRect b="0" l="0" r="0" t="0"/>
          <a:stretch/>
        </p:blipFill>
        <p:spPr>
          <a:xfrm>
            <a:off x="2578100" y="1125537"/>
            <a:ext cx="3533775" cy="5040312"/>
          </a:xfrm>
          <a:prstGeom prst="rect">
            <a:avLst/>
          </a:prstGeom>
          <a:noFill/>
          <a:ln>
            <a:noFill/>
          </a:ln>
        </p:spPr>
      </p:pic>
    </p:spTree>
  </p:cSld>
  <p:clrMapOvr>
    <a:masterClrMapping/>
  </p:clrMapOvr>
  <p:transition advTm="5875" spd="med">
    <p:wipe dir="u"/>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4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55" name="Google Shape;355;p4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125</a:t>
            </a:r>
            <a:r>
              <a:rPr b="0" baseline="30000" i="0" lang="en-US" sz="4000" u="none">
                <a:solidFill>
                  <a:schemeClr val="dk2"/>
                </a:solidFill>
                <a:latin typeface="Arial"/>
                <a:ea typeface="Arial"/>
                <a:cs typeface="Arial"/>
                <a:sym typeface="Arial"/>
              </a:rPr>
              <a:t>ème</a:t>
            </a:r>
            <a:r>
              <a:rPr b="0" i="0" lang="en-US" sz="4000" u="none">
                <a:solidFill>
                  <a:schemeClr val="dk2"/>
                </a:solidFill>
                <a:latin typeface="Arial"/>
                <a:ea typeface="Arial"/>
                <a:cs typeface="Arial"/>
                <a:sym typeface="Arial"/>
              </a:rPr>
              <a:t> anniversaire de la PRC 1987  </a:t>
            </a:r>
            <a:endParaRPr/>
          </a:p>
        </p:txBody>
      </p:sp>
      <p:pic>
        <p:nvPicPr>
          <p:cNvPr id="356" name="Google Shape;356;p42"/>
          <p:cNvPicPr preferRelativeResize="0"/>
          <p:nvPr/>
        </p:nvPicPr>
        <p:blipFill rotWithShape="1">
          <a:blip r:embed="rId3">
            <a:alphaModFix/>
          </a:blip>
          <a:srcRect b="0" l="0" r="0" t="0"/>
          <a:stretch/>
        </p:blipFill>
        <p:spPr>
          <a:xfrm>
            <a:off x="107950" y="1814512"/>
            <a:ext cx="8893175" cy="4135437"/>
          </a:xfrm>
          <a:prstGeom prst="rect">
            <a:avLst/>
          </a:prstGeom>
          <a:noFill/>
          <a:ln>
            <a:noFill/>
          </a:ln>
        </p:spPr>
      </p:pic>
    </p:spTree>
  </p:cSld>
  <p:clrMapOvr>
    <a:masterClrMapping/>
  </p:clrMapOvr>
  <p:transition advTm="5687" spd="med">
    <p:wipe dir="d"/>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0" name="Shape 360"/>
        <p:cNvGrpSpPr/>
        <p:nvPr/>
      </p:nvGrpSpPr>
      <p:grpSpPr>
        <a:xfrm>
          <a:off x="0" y="0"/>
          <a:ext cx="0" cy="0"/>
          <a:chOff x="0" y="0"/>
          <a:chExt cx="0" cy="0"/>
        </a:xfrm>
      </p:grpSpPr>
      <p:sp>
        <p:nvSpPr>
          <p:cNvPr id="361" name="Google Shape;361;p4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62" name="Google Shape;362;p43"/>
          <p:cNvSpPr txBox="1"/>
          <p:nvPr>
            <p:ph idx="1" type="body"/>
          </p:nvPr>
        </p:nvSpPr>
        <p:spPr>
          <a:xfrm>
            <a:off x="457200" y="260350"/>
            <a:ext cx="8229600" cy="58658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Les 125 ans sont fêtés avec de nombreux événements musicaux tout au long de l’année 1987 :</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Un rallye touristique autour d’un questionnaire musical, durant les fêtes de Wallonie, un festival avec différents orchestres d’harmonie de la Communauté Française, un colloque sur les sociétés de musique populaire, un concert de clôture du jubilé…</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Création du Big Band de la PRC.</a:t>
            </a:r>
            <a:endParaRPr/>
          </a:p>
        </p:txBody>
      </p:sp>
    </p:spTree>
  </p:cSld>
  <p:clrMapOvr>
    <a:masterClrMapping/>
  </p:clrMapOvr>
  <p:transition advTm="11688" spd="med">
    <p:wheel spokes="8"/>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p4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368" name="Google Shape;368;p44"/>
          <p:cNvPicPr preferRelativeResize="0"/>
          <p:nvPr/>
        </p:nvPicPr>
        <p:blipFill rotWithShape="1">
          <a:blip r:embed="rId3">
            <a:alphaModFix/>
          </a:blip>
          <a:srcRect b="0" l="0" r="0" t="0"/>
          <a:stretch/>
        </p:blipFill>
        <p:spPr>
          <a:xfrm>
            <a:off x="3563937" y="2420937"/>
            <a:ext cx="5472112" cy="3709987"/>
          </a:xfrm>
          <a:prstGeom prst="rect">
            <a:avLst/>
          </a:prstGeom>
          <a:noFill/>
          <a:ln>
            <a:noFill/>
          </a:ln>
        </p:spPr>
      </p:pic>
      <p:sp>
        <p:nvSpPr>
          <p:cNvPr id="369" name="Google Shape;369;p44"/>
          <p:cNvSpPr txBox="1"/>
          <p:nvPr>
            <p:ph type="title"/>
          </p:nvPr>
        </p:nvSpPr>
        <p:spPr>
          <a:xfrm>
            <a:off x="3708400" y="274637"/>
            <a:ext cx="4978400" cy="2146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Concert du 125</a:t>
            </a:r>
            <a:r>
              <a:rPr b="0" baseline="30000" i="0" lang="en-US" sz="4000" u="none">
                <a:solidFill>
                  <a:schemeClr val="dk2"/>
                </a:solidFill>
                <a:latin typeface="Arial"/>
                <a:ea typeface="Arial"/>
                <a:cs typeface="Arial"/>
                <a:sym typeface="Arial"/>
              </a:rPr>
              <a:t>ème</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avec Daniel BLUMENTHAL</a:t>
            </a:r>
            <a:r>
              <a:rPr b="0" i="0" lang="en-US" sz="4400" u="none">
                <a:solidFill>
                  <a:schemeClr val="dk2"/>
                </a:solidFill>
                <a:latin typeface="Arial"/>
                <a:ea typeface="Arial"/>
                <a:cs typeface="Arial"/>
                <a:sym typeface="Arial"/>
              </a:rPr>
              <a:t> </a:t>
            </a:r>
            <a:endParaRPr/>
          </a:p>
        </p:txBody>
      </p:sp>
      <p:pic>
        <p:nvPicPr>
          <p:cNvPr id="370" name="Google Shape;370;p44"/>
          <p:cNvPicPr preferRelativeResize="0"/>
          <p:nvPr/>
        </p:nvPicPr>
        <p:blipFill rotWithShape="1">
          <a:blip r:embed="rId4">
            <a:alphaModFix/>
          </a:blip>
          <a:srcRect b="0" l="0" r="0" t="0"/>
          <a:stretch/>
        </p:blipFill>
        <p:spPr>
          <a:xfrm>
            <a:off x="9525" y="765175"/>
            <a:ext cx="3819525" cy="5359400"/>
          </a:xfrm>
          <a:prstGeom prst="rect">
            <a:avLst/>
          </a:prstGeom>
          <a:noFill/>
          <a:ln>
            <a:noFill/>
          </a:ln>
        </p:spPr>
      </p:pic>
    </p:spTree>
  </p:cSld>
  <p:clrMapOvr>
    <a:masterClrMapping/>
  </p:clrMapOvr>
  <p:transition advTm="7453" spd="med">
    <p:strips dir="rd"/>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p4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376" name="Google Shape;376;p45"/>
          <p:cNvPicPr preferRelativeResize="0"/>
          <p:nvPr/>
        </p:nvPicPr>
        <p:blipFill rotWithShape="1">
          <a:blip r:embed="rId3">
            <a:alphaModFix/>
          </a:blip>
          <a:srcRect b="0" l="0" r="0" t="0"/>
          <a:stretch/>
        </p:blipFill>
        <p:spPr>
          <a:xfrm>
            <a:off x="3924300" y="2781300"/>
            <a:ext cx="5219700" cy="3511550"/>
          </a:xfrm>
          <a:prstGeom prst="rect">
            <a:avLst/>
          </a:prstGeom>
          <a:noFill/>
          <a:ln>
            <a:noFill/>
          </a:ln>
        </p:spPr>
      </p:pic>
      <p:pic>
        <p:nvPicPr>
          <p:cNvPr id="377" name="Google Shape;377;p45"/>
          <p:cNvPicPr preferRelativeResize="0"/>
          <p:nvPr/>
        </p:nvPicPr>
        <p:blipFill rotWithShape="1">
          <a:blip r:embed="rId4">
            <a:alphaModFix/>
          </a:blip>
          <a:srcRect b="0" l="0" r="0" t="0"/>
          <a:stretch/>
        </p:blipFill>
        <p:spPr>
          <a:xfrm>
            <a:off x="0" y="0"/>
            <a:ext cx="4932362" cy="3330575"/>
          </a:xfrm>
          <a:prstGeom prst="rect">
            <a:avLst/>
          </a:prstGeom>
          <a:noFill/>
          <a:ln>
            <a:noFill/>
          </a:ln>
        </p:spPr>
      </p:pic>
    </p:spTree>
  </p:cSld>
  <p:clrMapOvr>
    <a:masterClrMapping/>
  </p:clrMapOvr>
  <p:transition advTm="5750" spd="med">
    <p:strips dir="ru"/>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4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83" name="Google Shape;383;p4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Le 125</a:t>
            </a:r>
            <a:r>
              <a:rPr b="0" baseline="30000" i="0" lang="en-US" sz="4000" u="none">
                <a:solidFill>
                  <a:schemeClr val="dk2"/>
                </a:solidFill>
                <a:latin typeface="Arial"/>
                <a:ea typeface="Arial"/>
                <a:cs typeface="Arial"/>
                <a:sym typeface="Arial"/>
              </a:rPr>
              <a:t>ème</a:t>
            </a:r>
            <a:r>
              <a:rPr b="0" i="0" lang="en-US" sz="4000" u="none">
                <a:solidFill>
                  <a:schemeClr val="dk2"/>
                </a:solidFill>
                <a:latin typeface="Arial"/>
                <a:ea typeface="Arial"/>
                <a:cs typeface="Arial"/>
                <a:sym typeface="Arial"/>
              </a:rPr>
              <a:t> anniversaire aux fêtes</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 de Wallonie et avec des invités</a:t>
            </a:r>
            <a:endParaRPr/>
          </a:p>
        </p:txBody>
      </p:sp>
      <p:pic>
        <p:nvPicPr>
          <p:cNvPr id="384" name="Google Shape;384;p46"/>
          <p:cNvPicPr preferRelativeResize="0"/>
          <p:nvPr/>
        </p:nvPicPr>
        <p:blipFill rotWithShape="1">
          <a:blip r:embed="rId3">
            <a:alphaModFix/>
          </a:blip>
          <a:srcRect b="0" l="0" r="0" t="0"/>
          <a:stretch/>
        </p:blipFill>
        <p:spPr>
          <a:xfrm>
            <a:off x="468312" y="1700212"/>
            <a:ext cx="3216275" cy="4568825"/>
          </a:xfrm>
          <a:prstGeom prst="rect">
            <a:avLst/>
          </a:prstGeom>
          <a:noFill/>
          <a:ln>
            <a:noFill/>
          </a:ln>
        </p:spPr>
      </p:pic>
      <p:pic>
        <p:nvPicPr>
          <p:cNvPr id="385" name="Google Shape;385;p46"/>
          <p:cNvPicPr preferRelativeResize="0"/>
          <p:nvPr/>
        </p:nvPicPr>
        <p:blipFill rotWithShape="1">
          <a:blip r:embed="rId4">
            <a:alphaModFix/>
          </a:blip>
          <a:srcRect b="0" l="0" r="0" t="0"/>
          <a:stretch/>
        </p:blipFill>
        <p:spPr>
          <a:xfrm>
            <a:off x="5622925" y="1700212"/>
            <a:ext cx="3044825" cy="4537075"/>
          </a:xfrm>
          <a:prstGeom prst="rect">
            <a:avLst/>
          </a:prstGeom>
          <a:noFill/>
          <a:ln>
            <a:noFill/>
          </a:ln>
        </p:spPr>
      </p:pic>
    </p:spTree>
  </p:cSld>
  <p:clrMapOvr>
    <a:masterClrMapping/>
  </p:clrMapOvr>
  <p:transition spd="med">
    <p:push/>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sp>
        <p:nvSpPr>
          <p:cNvPr id="390" name="Google Shape;390;p4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91" name="Google Shape;391;p47"/>
          <p:cNvSpPr txBox="1"/>
          <p:nvPr>
            <p:ph type="title"/>
          </p:nvPr>
        </p:nvSpPr>
        <p:spPr>
          <a:xfrm>
            <a:off x="457200" y="274637"/>
            <a:ext cx="8229600" cy="16414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1987</a:t>
            </a:r>
            <a:br>
              <a:rPr b="0" i="0" lang="en-US" sz="4400" u="none">
                <a:solidFill>
                  <a:schemeClr val="dk2"/>
                </a:solidFill>
                <a:latin typeface="Arial"/>
                <a:ea typeface="Arial"/>
                <a:cs typeface="Arial"/>
                <a:sym typeface="Arial"/>
              </a:rPr>
            </a:br>
            <a:r>
              <a:rPr b="0" i="0" lang="en-US" sz="4400" u="none">
                <a:solidFill>
                  <a:schemeClr val="dk2"/>
                </a:solidFill>
                <a:latin typeface="Arial"/>
                <a:ea typeface="Arial"/>
                <a:cs typeface="Arial"/>
                <a:sym typeface="Arial"/>
              </a:rPr>
              <a:t>sortie du troisième disque</a:t>
            </a:r>
            <a:endParaRPr/>
          </a:p>
        </p:txBody>
      </p:sp>
      <p:pic>
        <p:nvPicPr>
          <p:cNvPr id="392" name="Google Shape;392;p47"/>
          <p:cNvPicPr preferRelativeResize="0"/>
          <p:nvPr/>
        </p:nvPicPr>
        <p:blipFill rotWithShape="1">
          <a:blip r:embed="rId3">
            <a:alphaModFix/>
          </a:blip>
          <a:srcRect b="0" l="0" r="0" t="0"/>
          <a:stretch/>
        </p:blipFill>
        <p:spPr>
          <a:xfrm>
            <a:off x="4500562" y="1919287"/>
            <a:ext cx="4175125" cy="4068762"/>
          </a:xfrm>
          <a:prstGeom prst="rect">
            <a:avLst/>
          </a:prstGeom>
          <a:noFill/>
          <a:ln>
            <a:noFill/>
          </a:ln>
        </p:spPr>
      </p:pic>
      <p:pic>
        <p:nvPicPr>
          <p:cNvPr id="393" name="Google Shape;393;p47"/>
          <p:cNvPicPr preferRelativeResize="0"/>
          <p:nvPr/>
        </p:nvPicPr>
        <p:blipFill rotWithShape="1">
          <a:blip r:embed="rId4">
            <a:alphaModFix/>
          </a:blip>
          <a:srcRect b="0" l="0" r="0" t="0"/>
          <a:stretch/>
        </p:blipFill>
        <p:spPr>
          <a:xfrm>
            <a:off x="360362" y="1931987"/>
            <a:ext cx="4067175" cy="4040187"/>
          </a:xfrm>
          <a:prstGeom prst="rect">
            <a:avLst/>
          </a:prstGeom>
          <a:noFill/>
          <a:ln>
            <a:noFill/>
          </a:ln>
        </p:spPr>
      </p:pic>
    </p:spTree>
  </p:cSld>
  <p:clrMapOvr>
    <a:masterClrMapping/>
  </p:clrMapOvr>
  <p:transition advTm="6078" spd="med">
    <p:wipe dir="u"/>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4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399" name="Google Shape;399;p48"/>
          <p:cNvSpPr txBox="1"/>
          <p:nvPr>
            <p:ph type="title"/>
          </p:nvPr>
        </p:nvSpPr>
        <p:spPr>
          <a:xfrm>
            <a:off x="827087" y="274637"/>
            <a:ext cx="7859712" cy="114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1989</a:t>
            </a:r>
            <a:endParaRPr/>
          </a:p>
        </p:txBody>
      </p:sp>
      <p:sp>
        <p:nvSpPr>
          <p:cNvPr id="400" name="Google Shape;400;p48"/>
          <p:cNvSpPr txBox="1"/>
          <p:nvPr>
            <p:ph idx="1" type="body"/>
          </p:nvPr>
        </p:nvSpPr>
        <p:spPr>
          <a:xfrm>
            <a:off x="457200" y="1557337"/>
            <a:ext cx="3754437" cy="20875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Première représentation de Carmina Burana</a:t>
            </a:r>
            <a:endParaRPr/>
          </a:p>
        </p:txBody>
      </p:sp>
      <p:pic>
        <p:nvPicPr>
          <p:cNvPr id="401" name="Google Shape;401;p48"/>
          <p:cNvPicPr preferRelativeResize="0"/>
          <p:nvPr/>
        </p:nvPicPr>
        <p:blipFill rotWithShape="1">
          <a:blip r:embed="rId3">
            <a:alphaModFix/>
          </a:blip>
          <a:srcRect b="0" l="0" r="0" t="0"/>
          <a:stretch/>
        </p:blipFill>
        <p:spPr>
          <a:xfrm>
            <a:off x="4356100" y="115887"/>
            <a:ext cx="4694237" cy="6669087"/>
          </a:xfrm>
          <a:prstGeom prst="rect">
            <a:avLst/>
          </a:prstGeom>
          <a:noFill/>
          <a:ln>
            <a:noFill/>
          </a:ln>
        </p:spPr>
      </p:pic>
      <p:sp>
        <p:nvSpPr>
          <p:cNvPr id="402" name="Google Shape;402;p48"/>
          <p:cNvSpPr/>
          <p:nvPr/>
        </p:nvSpPr>
        <p:spPr>
          <a:xfrm>
            <a:off x="2771775"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transition advTm="6000" spd="med">
    <p:checke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7" name="Shape 407"/>
        <p:cNvGrpSpPr/>
        <p:nvPr/>
      </p:nvGrpSpPr>
      <p:grpSpPr>
        <a:xfrm>
          <a:off x="0" y="0"/>
          <a:ext cx="0" cy="0"/>
          <a:chOff x="0" y="0"/>
          <a:chExt cx="0" cy="0"/>
        </a:xfrm>
      </p:grpSpPr>
      <p:sp>
        <p:nvSpPr>
          <p:cNvPr id="408" name="Google Shape;408;p4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409" name="Google Shape;409;p49"/>
          <p:cNvPicPr preferRelativeResize="0"/>
          <p:nvPr/>
        </p:nvPicPr>
        <p:blipFill rotWithShape="1">
          <a:blip r:embed="rId3">
            <a:alphaModFix amt="0"/>
          </a:blip>
          <a:srcRect b="0" l="0" r="0" t="0"/>
          <a:stretch/>
        </p:blipFill>
        <p:spPr>
          <a:xfrm>
            <a:off x="0" y="3513137"/>
            <a:ext cx="5003800" cy="3371850"/>
          </a:xfrm>
          <a:prstGeom prst="rect">
            <a:avLst/>
          </a:prstGeom>
          <a:noFill/>
          <a:ln>
            <a:noFill/>
          </a:ln>
        </p:spPr>
      </p:pic>
      <p:pic>
        <p:nvPicPr>
          <p:cNvPr id="410" name="Google Shape;410;p49"/>
          <p:cNvPicPr preferRelativeResize="0"/>
          <p:nvPr/>
        </p:nvPicPr>
        <p:blipFill rotWithShape="1">
          <a:blip r:embed="rId4">
            <a:alphaModFix/>
          </a:blip>
          <a:srcRect b="0" l="0" r="0" t="0"/>
          <a:stretch/>
        </p:blipFill>
        <p:spPr>
          <a:xfrm>
            <a:off x="3924300" y="11112"/>
            <a:ext cx="5148262" cy="3489325"/>
          </a:xfrm>
          <a:prstGeom prst="rect">
            <a:avLst/>
          </a:prstGeom>
          <a:noFill/>
          <a:ln>
            <a:noFill/>
          </a:ln>
        </p:spPr>
      </p:pic>
      <p:sp>
        <p:nvSpPr>
          <p:cNvPr id="411" name="Google Shape;411;p49"/>
          <p:cNvSpPr txBox="1"/>
          <p:nvPr>
            <p:ph idx="1" type="body"/>
          </p:nvPr>
        </p:nvSpPr>
        <p:spPr>
          <a:xfrm>
            <a:off x="250825" y="260350"/>
            <a:ext cx="3529012" cy="30972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r>
              <a:rPr b="0" i="0" lang="en-US" sz="3600" u="none">
                <a:solidFill>
                  <a:schemeClr val="dk1"/>
                </a:solidFill>
                <a:latin typeface="Arial"/>
                <a:ea typeface="Arial"/>
                <a:cs typeface="Arial"/>
                <a:sym typeface="Arial"/>
              </a:rPr>
              <a:t>Le concert sera interprété cinq fois à Bruxelles et en Wallonie</a:t>
            </a:r>
            <a:endParaRPr/>
          </a:p>
        </p:txBody>
      </p:sp>
      <p:sp>
        <p:nvSpPr>
          <p:cNvPr id="412" name="Google Shape;412;p49"/>
          <p:cNvSpPr/>
          <p:nvPr/>
        </p:nvSpPr>
        <p:spPr>
          <a:xfrm>
            <a:off x="5003800"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transition advTm="6375" spd="med">
    <p:randomBa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 name="Shape 71"/>
        <p:cNvGrpSpPr/>
        <p:nvPr/>
      </p:nvGrpSpPr>
      <p:grpSpPr>
        <a:xfrm>
          <a:off x="0" y="0"/>
          <a:ext cx="0" cy="0"/>
          <a:chOff x="0" y="0"/>
          <a:chExt cx="0" cy="0"/>
        </a:xfrm>
      </p:grpSpPr>
      <p:sp>
        <p:nvSpPr>
          <p:cNvPr id="72" name="Google Shape;72;p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3" name="Google Shape;73;p5"/>
          <p:cNvSpPr txBox="1"/>
          <p:nvPr>
            <p:ph type="title"/>
          </p:nvPr>
        </p:nvSpPr>
        <p:spPr>
          <a:xfrm>
            <a:off x="179387" y="0"/>
            <a:ext cx="8713787"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Le règlement de la société est sévère          </a:t>
            </a:r>
            <a:endParaRPr/>
          </a:p>
        </p:txBody>
      </p:sp>
      <p:sp>
        <p:nvSpPr>
          <p:cNvPr id="74" name="Google Shape;74;p5"/>
          <p:cNvSpPr txBox="1"/>
          <p:nvPr/>
        </p:nvSpPr>
        <p:spPr>
          <a:xfrm>
            <a:off x="430212" y="1138237"/>
            <a:ext cx="8713787" cy="514985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Voici quelques articles à titre d’exemple </a:t>
            </a:r>
            <a:endParaRPr/>
          </a:p>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(qui feront sourire les uns et grimacer les autres!)</a:t>
            </a:r>
            <a:endParaRPr/>
          </a:p>
          <a:p>
            <a:pPr indent="0" lvl="0" marL="0" marR="0" rtl="0" algn="l">
              <a:lnSpc>
                <a:spcPct val="100000"/>
              </a:lnSpc>
              <a:spcBef>
                <a:spcPts val="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Il faut avoir 16 ans minimum et être apte à exécuter une partition</a:t>
            </a:r>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Il existe de  nombreuses amendes :</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pour avoir introduit dans la société une personne dont la conduite est jugée répréhensible 50c (le prix d’un pain de 2 kg) </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pour ne pas avoir restitué sa partition en temps opportun  : 50c</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pour avoir emporté des partitions sans autorisation : 50c</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pour absence non motivée à une répétition extraordinaire : 50c</a:t>
            </a:r>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 pour absence non motivée à une répétition ordinaire : 20c</a:t>
            </a:r>
            <a:endParaRPr/>
          </a:p>
          <a:p>
            <a:pPr indent="-127000" lvl="0" marL="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Arial"/>
                <a:ea typeface="Arial"/>
                <a:cs typeface="Arial"/>
                <a:sym typeface="Arial"/>
              </a:rPr>
              <a:t> pour bavardages alors que le chef a imposé le silence : 10c</a:t>
            </a:r>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Si un musicien ne respecte pas le règlement, il est rapidement mis à la porte</a:t>
            </a:r>
            <a:r>
              <a:rPr b="0" i="0" lang="en-US" sz="1800" u="none">
                <a:solidFill>
                  <a:schemeClr val="dk1"/>
                </a:solidFill>
                <a:latin typeface="Arial"/>
                <a:ea typeface="Arial"/>
                <a:cs typeface="Arial"/>
                <a:sym typeface="Arial"/>
              </a:rPr>
              <a:t>.</a:t>
            </a:r>
            <a:endParaRPr/>
          </a:p>
        </p:txBody>
      </p:sp>
    </p:spTree>
  </p:cSld>
  <p:clrMapOvr>
    <a:masterClrMapping/>
  </p:clrMapOvr>
  <p:transition spd="med">
    <p:push/>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5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18" name="Google Shape;418;p50"/>
          <p:cNvSpPr txBox="1"/>
          <p:nvPr>
            <p:ph idx="1" type="body"/>
          </p:nvPr>
        </p:nvSpPr>
        <p:spPr>
          <a:xfrm>
            <a:off x="385762" y="515937"/>
            <a:ext cx="8362950" cy="57927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r>
              <a:rPr b="0" i="0" lang="en-US" sz="3600" u="none">
                <a:solidFill>
                  <a:schemeClr val="dk1"/>
                </a:solidFill>
                <a:latin typeface="Arial"/>
                <a:ea typeface="Arial"/>
                <a:cs typeface="Arial"/>
                <a:sym typeface="Arial"/>
              </a:rPr>
              <a:t>Robert Alaime raconte : « Lors d'un concert à Ixelles, Camille ne revenait pas sur scène après l'entracte. On s'impatientait. Le dessus d'une chasse d'eau, que l'on actionnait alors avec une chaîne, lui était tombé sur la tête. Il nous est revenu en disant qu’il avait eu un « accident de chasse ». Le concert s'est poursuivi. » </a:t>
            </a:r>
            <a:endParaRPr/>
          </a:p>
        </p:txBody>
      </p:sp>
    </p:spTree>
  </p:cSld>
  <p:clrMapOvr>
    <a:masterClrMapping/>
  </p:clrMapOvr>
  <p:transition advTm="12438" spd="med">
    <p:randomBar dir="ver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5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24" name="Google Shape;424;p51"/>
          <p:cNvSpPr txBox="1"/>
          <p:nvPr>
            <p:ph type="title"/>
          </p:nvPr>
        </p:nvSpPr>
        <p:spPr>
          <a:xfrm>
            <a:off x="457200" y="11588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1990 Concours de Garmisch-Partenkirchen</a:t>
            </a:r>
            <a:endParaRPr/>
          </a:p>
        </p:txBody>
      </p:sp>
      <p:pic>
        <p:nvPicPr>
          <p:cNvPr id="425" name="Google Shape;425;p51"/>
          <p:cNvPicPr preferRelativeResize="0"/>
          <p:nvPr/>
        </p:nvPicPr>
        <p:blipFill rotWithShape="1">
          <a:blip r:embed="rId3">
            <a:alphaModFix/>
          </a:blip>
          <a:srcRect b="0" l="0" r="0" t="0"/>
          <a:stretch/>
        </p:blipFill>
        <p:spPr>
          <a:xfrm>
            <a:off x="1476375" y="1236662"/>
            <a:ext cx="6408737" cy="5002212"/>
          </a:xfrm>
          <a:prstGeom prst="rect">
            <a:avLst/>
          </a:prstGeom>
          <a:noFill/>
          <a:ln>
            <a:noFill/>
          </a:ln>
        </p:spPr>
      </p:pic>
    </p:spTree>
  </p:cSld>
  <p:clrMapOvr>
    <a:masterClrMapping/>
  </p:clrMapOvr>
  <p:transition advTm="6156" spd="med">
    <p:diamond/>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9" name="Shape 429"/>
        <p:cNvGrpSpPr/>
        <p:nvPr/>
      </p:nvGrpSpPr>
      <p:grpSpPr>
        <a:xfrm>
          <a:off x="0" y="0"/>
          <a:ext cx="0" cy="0"/>
          <a:chOff x="0" y="0"/>
          <a:chExt cx="0" cy="0"/>
        </a:xfrm>
      </p:grpSpPr>
      <p:sp>
        <p:nvSpPr>
          <p:cNvPr id="430" name="Google Shape;430;p5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431" name="Google Shape;431;p52"/>
          <p:cNvPicPr preferRelativeResize="0"/>
          <p:nvPr/>
        </p:nvPicPr>
        <p:blipFill rotWithShape="1">
          <a:blip r:embed="rId3">
            <a:alphaModFix/>
          </a:blip>
          <a:srcRect b="0" l="0" r="0" t="0"/>
          <a:stretch/>
        </p:blipFill>
        <p:spPr>
          <a:xfrm>
            <a:off x="395287" y="260350"/>
            <a:ext cx="4037012" cy="5616575"/>
          </a:xfrm>
          <a:prstGeom prst="rect">
            <a:avLst/>
          </a:prstGeom>
          <a:noFill/>
          <a:ln>
            <a:noFill/>
          </a:ln>
        </p:spPr>
      </p:pic>
      <p:sp>
        <p:nvSpPr>
          <p:cNvPr id="432" name="Google Shape;432;p52"/>
          <p:cNvSpPr txBox="1"/>
          <p:nvPr>
            <p:ph type="title"/>
          </p:nvPr>
        </p:nvSpPr>
        <p:spPr>
          <a:xfrm>
            <a:off x="4500562" y="274637"/>
            <a:ext cx="4464050" cy="55308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Arial"/>
              <a:buNone/>
            </a:pPr>
            <a:r>
              <a:rPr b="0" i="0" lang="en-US" sz="4000" u="none">
                <a:solidFill>
                  <a:schemeClr val="dk1"/>
                </a:solidFill>
                <a:latin typeface="Arial"/>
                <a:ea typeface="Arial"/>
                <a:cs typeface="Arial"/>
                <a:sym typeface="Arial"/>
              </a:rPr>
              <a:t>« …Les critères retenus par le règlement de ce concours n’ont permis aucune critique négative. »</a:t>
            </a:r>
            <a:br>
              <a:rPr b="0" i="0" lang="en-US" sz="4000" u="none">
                <a:solidFill>
                  <a:schemeClr val="dk1"/>
                </a:solidFill>
                <a:latin typeface="Arial"/>
                <a:ea typeface="Arial"/>
                <a:cs typeface="Arial"/>
                <a:sym typeface="Arial"/>
              </a:rPr>
            </a:br>
            <a:r>
              <a:rPr b="0" i="0" lang="en-US" sz="4000" u="none">
                <a:solidFill>
                  <a:schemeClr val="dk1"/>
                </a:solidFill>
                <a:latin typeface="Arial"/>
                <a:ea typeface="Arial"/>
                <a:cs typeface="Arial"/>
                <a:sym typeface="Arial"/>
              </a:rPr>
              <a:t>(extrait du rapport d’évaluation)</a:t>
            </a:r>
            <a:endParaRPr/>
          </a:p>
        </p:txBody>
      </p:sp>
    </p:spTree>
  </p:cSld>
  <p:clrMapOvr>
    <a:masterClrMapping/>
  </p:clrMapOvr>
  <p:transition advTm="6718" spd="med">
    <p:wheel spokes="8"/>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5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38" name="Google Shape;438;p53"/>
          <p:cNvSpPr txBox="1"/>
          <p:nvPr>
            <p:ph idx="1" type="body"/>
          </p:nvPr>
        </p:nvSpPr>
        <p:spPr>
          <a:xfrm>
            <a:off x="395287" y="619125"/>
            <a:ext cx="8229600" cy="5905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	« Pour le concours, Marcel Ancion a dirigé l'orchestre sans partition. </a:t>
            </a:r>
            <a:endParaRPr/>
          </a:p>
          <a:p>
            <a:pPr indent="-342900" lvl="0" marL="342900" marR="0" rtl="0" algn="l">
              <a:lnSpc>
                <a:spcPct val="100000"/>
              </a:lnSpc>
              <a:spcBef>
                <a:spcPts val="60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	Lors d’un concert, nous avons joué à 5.000 musiciens sur un immense terrain de sport.</a:t>
            </a:r>
            <a:endParaRPr/>
          </a:p>
          <a:p>
            <a:pPr indent="-342900" lvl="0" marL="342900" marR="0" rtl="0" algn="l">
              <a:lnSpc>
                <a:spcPct val="100000"/>
              </a:lnSpc>
              <a:spcBef>
                <a:spcPts val="60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	Lors du cortège de la victoire, nous avons joué 5 fois « Colonel Bogey », groupés comme les Guides. » </a:t>
            </a:r>
            <a:endParaRPr/>
          </a:p>
        </p:txBody>
      </p:sp>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5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44" name="Google Shape;444;p54"/>
          <p:cNvSpPr txBox="1"/>
          <p:nvPr>
            <p:ph idx="1" type="body"/>
          </p:nvPr>
        </p:nvSpPr>
        <p:spPr>
          <a:xfrm>
            <a:off x="457200" y="476250"/>
            <a:ext cx="8229600" cy="56499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	« Lors d’un concert donné durant ce séjour,  quand Marcel Ancion est arrivé dans la salle, Frédéric Haegeman s’est précipité pour l’aider à monter sur l’estrade. Frédéric est tombé sur les genoux et a glissé à travers toute la salle. Sa femme a éclaté de rire. » (Georges et Frédéric)</a:t>
            </a:r>
            <a:endParaRPr/>
          </a:p>
        </p:txBody>
      </p:sp>
    </p:spTree>
  </p:cSld>
  <p:clrMapOvr>
    <a:masterClrMapping/>
  </p:clrMapOvr>
  <p:transition advTm="9094" spd="med">
    <p:wheel/>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5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50" name="Google Shape;450;p55"/>
          <p:cNvSpPr txBox="1"/>
          <p:nvPr>
            <p:ph idx="1" type="body"/>
          </p:nvPr>
        </p:nvSpPr>
        <p:spPr>
          <a:xfrm>
            <a:off x="457200" y="333375"/>
            <a:ext cx="8229600" cy="579278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t>
            </a:r>
            <a:r>
              <a:rPr b="0" i="0" lang="en-US" sz="3000" u="none">
                <a:solidFill>
                  <a:schemeClr val="dk1"/>
                </a:solidFill>
                <a:latin typeface="Arial"/>
                <a:ea typeface="Arial"/>
                <a:cs typeface="Arial"/>
                <a:sym typeface="Arial"/>
              </a:rPr>
              <a:t>« Nous étions logés dans une caserne. Quatre couples dans une chambre : Marcel et Yvette, Robert et Michèle, Guy et France, moi et Francine. Marcel et Yvette sont partis écouter un concert russe. Pendant ce temps, les autres couples de la chambre se sont amusés à changer tous les meubles de place. A leur retour, Marcel et Yvette n’ont par reconnu leur chambre et sont allés chercher ailleurs un moment. Ils sont ensuite revenus et tout le monde a bien rigolé. »</a:t>
            </a:r>
            <a:endParaRPr/>
          </a:p>
          <a:p>
            <a:pPr indent="-342900" lvl="0" marL="342900" marR="0" rtl="0" algn="l">
              <a:lnSpc>
                <a:spcPct val="100000"/>
              </a:lnSpc>
              <a:spcBef>
                <a:spcPts val="600"/>
              </a:spcBef>
              <a:spcAft>
                <a:spcPts val="0"/>
              </a:spcAft>
              <a:buClr>
                <a:schemeClr val="dk1"/>
              </a:buClr>
              <a:buSzPts val="3000"/>
              <a:buFont typeface="Arial"/>
              <a:buNone/>
            </a:pPr>
            <a:r>
              <a:rPr b="0" i="0" lang="en-US" sz="3000" u="none">
                <a:solidFill>
                  <a:schemeClr val="dk1"/>
                </a:solidFill>
                <a:latin typeface="Arial"/>
                <a:ea typeface="Arial"/>
                <a:cs typeface="Arial"/>
                <a:sym typeface="Arial"/>
              </a:rPr>
              <a:t>	(Raconté par Georges H.)</a:t>
            </a:r>
            <a:endParaRPr/>
          </a:p>
        </p:txBody>
      </p:sp>
    </p:spTree>
  </p:cSld>
  <p:clrMapOvr>
    <a:masterClrMapping/>
  </p:clrMapOvr>
  <p:transition advTm="17641" spd="med">
    <p:newsflash/>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4" name="Shape 454"/>
        <p:cNvGrpSpPr/>
        <p:nvPr/>
      </p:nvGrpSpPr>
      <p:grpSpPr>
        <a:xfrm>
          <a:off x="0" y="0"/>
          <a:ext cx="0" cy="0"/>
          <a:chOff x="0" y="0"/>
          <a:chExt cx="0" cy="0"/>
        </a:xfrm>
      </p:grpSpPr>
      <p:sp>
        <p:nvSpPr>
          <p:cNvPr id="455" name="Google Shape;455;p5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56" name="Google Shape;456;p56"/>
          <p:cNvSpPr txBox="1"/>
          <p:nvPr>
            <p:ph type="title"/>
          </p:nvPr>
        </p:nvSpPr>
        <p:spPr>
          <a:xfrm>
            <a:off x="179387" y="260350"/>
            <a:ext cx="8785225" cy="18589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1991</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 Concert avec la soliste Qilian Chen,</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lauréate du concours Reine Elisabeth</a:t>
            </a:r>
            <a:endParaRPr/>
          </a:p>
        </p:txBody>
      </p:sp>
      <p:pic>
        <p:nvPicPr>
          <p:cNvPr id="457" name="Google Shape;457;p56"/>
          <p:cNvPicPr preferRelativeResize="0"/>
          <p:nvPr/>
        </p:nvPicPr>
        <p:blipFill rotWithShape="1">
          <a:blip r:embed="rId3">
            <a:alphaModFix/>
          </a:blip>
          <a:srcRect b="0" l="0" r="0" t="0"/>
          <a:stretch/>
        </p:blipFill>
        <p:spPr>
          <a:xfrm>
            <a:off x="323850" y="2430462"/>
            <a:ext cx="8496300" cy="3622675"/>
          </a:xfrm>
          <a:prstGeom prst="rect">
            <a:avLst/>
          </a:prstGeom>
          <a:noFill/>
          <a:ln>
            <a:noFill/>
          </a:ln>
        </p:spPr>
      </p:pic>
    </p:spTree>
  </p:cSld>
  <p:clrMapOvr>
    <a:masterClrMapping/>
  </p:clrMapOvr>
  <p:transition advTm="6703" spd="med">
    <p:spli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p5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63" name="Google Shape;463;p5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1991,voyage à Chenove</a:t>
            </a:r>
            <a:endParaRPr/>
          </a:p>
        </p:txBody>
      </p:sp>
      <p:pic>
        <p:nvPicPr>
          <p:cNvPr id="464" name="Google Shape;464;p57"/>
          <p:cNvPicPr preferRelativeResize="0"/>
          <p:nvPr/>
        </p:nvPicPr>
        <p:blipFill rotWithShape="1">
          <a:blip r:embed="rId3">
            <a:alphaModFix/>
          </a:blip>
          <a:srcRect b="0" l="0" r="0" t="0"/>
          <a:stretch/>
        </p:blipFill>
        <p:spPr>
          <a:xfrm>
            <a:off x="4787900" y="1341437"/>
            <a:ext cx="3427412" cy="4783137"/>
          </a:xfrm>
          <a:prstGeom prst="rect">
            <a:avLst/>
          </a:prstGeom>
          <a:noFill/>
          <a:ln>
            <a:noFill/>
          </a:ln>
        </p:spPr>
      </p:pic>
      <p:pic>
        <p:nvPicPr>
          <p:cNvPr id="465" name="Google Shape;465;p57"/>
          <p:cNvPicPr preferRelativeResize="0"/>
          <p:nvPr/>
        </p:nvPicPr>
        <p:blipFill rotWithShape="1">
          <a:blip r:embed="rId4">
            <a:alphaModFix/>
          </a:blip>
          <a:srcRect b="0" l="0" r="0" t="0"/>
          <a:stretch/>
        </p:blipFill>
        <p:spPr>
          <a:xfrm>
            <a:off x="1042987" y="1557337"/>
            <a:ext cx="2778125" cy="4064000"/>
          </a:xfrm>
          <a:prstGeom prst="rect">
            <a:avLst/>
          </a:prstGeom>
          <a:noFill/>
          <a:ln>
            <a:noFill/>
          </a:ln>
        </p:spPr>
      </p:pic>
    </p:spTree>
  </p:cSld>
  <p:clrMapOvr>
    <a:masterClrMapping/>
  </p:clrMapOvr>
  <p:transition advTm="6422" spd="med">
    <p:wedg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9" name="Shape 469"/>
        <p:cNvGrpSpPr/>
        <p:nvPr/>
      </p:nvGrpSpPr>
      <p:grpSpPr>
        <a:xfrm>
          <a:off x="0" y="0"/>
          <a:ext cx="0" cy="0"/>
          <a:chOff x="0" y="0"/>
          <a:chExt cx="0" cy="0"/>
        </a:xfrm>
      </p:grpSpPr>
      <p:sp>
        <p:nvSpPr>
          <p:cNvPr id="470" name="Google Shape;470;p5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71" name="Google Shape;471;p5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Une soirée mémorable</a:t>
            </a:r>
            <a:endParaRPr/>
          </a:p>
        </p:txBody>
      </p:sp>
      <p:pic>
        <p:nvPicPr>
          <p:cNvPr id="472" name="Google Shape;472;p58"/>
          <p:cNvPicPr preferRelativeResize="0"/>
          <p:nvPr/>
        </p:nvPicPr>
        <p:blipFill rotWithShape="1">
          <a:blip r:embed="rId3">
            <a:alphaModFix/>
          </a:blip>
          <a:srcRect b="0" l="0" r="0" t="0"/>
          <a:stretch/>
        </p:blipFill>
        <p:spPr>
          <a:xfrm>
            <a:off x="395287" y="1628775"/>
            <a:ext cx="3384550" cy="2432050"/>
          </a:xfrm>
          <a:prstGeom prst="rect">
            <a:avLst/>
          </a:prstGeom>
          <a:noFill/>
          <a:ln>
            <a:noFill/>
          </a:ln>
        </p:spPr>
      </p:pic>
      <p:pic>
        <p:nvPicPr>
          <p:cNvPr id="473" name="Google Shape;473;p58"/>
          <p:cNvPicPr preferRelativeResize="0"/>
          <p:nvPr/>
        </p:nvPicPr>
        <p:blipFill rotWithShape="1">
          <a:blip r:embed="rId4">
            <a:alphaModFix/>
          </a:blip>
          <a:srcRect b="0" l="0" r="0" t="0"/>
          <a:stretch/>
        </p:blipFill>
        <p:spPr>
          <a:xfrm>
            <a:off x="3779837" y="2636837"/>
            <a:ext cx="2671762" cy="3529012"/>
          </a:xfrm>
          <a:prstGeom prst="rect">
            <a:avLst/>
          </a:prstGeom>
          <a:noFill/>
          <a:ln>
            <a:noFill/>
          </a:ln>
        </p:spPr>
      </p:pic>
      <p:pic>
        <p:nvPicPr>
          <p:cNvPr id="474" name="Google Shape;474;p58"/>
          <p:cNvPicPr preferRelativeResize="0"/>
          <p:nvPr/>
        </p:nvPicPr>
        <p:blipFill rotWithShape="1">
          <a:blip r:embed="rId5">
            <a:alphaModFix/>
          </a:blip>
          <a:srcRect b="0" l="0" r="0" t="0"/>
          <a:stretch/>
        </p:blipFill>
        <p:spPr>
          <a:xfrm>
            <a:off x="6443662" y="1557337"/>
            <a:ext cx="2101850" cy="3384550"/>
          </a:xfrm>
          <a:prstGeom prst="rect">
            <a:avLst/>
          </a:prstGeom>
          <a:noFill/>
          <a:ln>
            <a:noFill/>
          </a:ln>
        </p:spPr>
      </p:pic>
    </p:spTree>
  </p:cSld>
  <p:clrMapOvr>
    <a:masterClrMapping/>
  </p:clrMapOvr>
  <p:transition spd="med">
    <p:push/>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8" name="Shape 478"/>
        <p:cNvGrpSpPr/>
        <p:nvPr/>
      </p:nvGrpSpPr>
      <p:grpSpPr>
        <a:xfrm>
          <a:off x="0" y="0"/>
          <a:ext cx="0" cy="0"/>
          <a:chOff x="0" y="0"/>
          <a:chExt cx="0" cy="0"/>
        </a:xfrm>
      </p:grpSpPr>
      <p:sp>
        <p:nvSpPr>
          <p:cNvPr id="479" name="Google Shape;479;p5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80" name="Google Shape;480;p59"/>
          <p:cNvSpPr txBox="1"/>
          <p:nvPr>
            <p:ph type="title"/>
          </p:nvPr>
        </p:nvSpPr>
        <p:spPr>
          <a:xfrm>
            <a:off x="457200" y="274637"/>
            <a:ext cx="3683000" cy="40909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1991 participation aux fêtes de la musique</a:t>
            </a:r>
            <a:endParaRPr/>
          </a:p>
        </p:txBody>
      </p:sp>
      <p:pic>
        <p:nvPicPr>
          <p:cNvPr id="481" name="Google Shape;481;p59"/>
          <p:cNvPicPr preferRelativeResize="0"/>
          <p:nvPr/>
        </p:nvPicPr>
        <p:blipFill rotWithShape="1">
          <a:blip r:embed="rId3">
            <a:alphaModFix/>
          </a:blip>
          <a:srcRect b="0" l="0" r="0" t="0"/>
          <a:stretch/>
        </p:blipFill>
        <p:spPr>
          <a:xfrm>
            <a:off x="4405312" y="142875"/>
            <a:ext cx="4306887" cy="6165850"/>
          </a:xfrm>
          <a:prstGeom prst="rect">
            <a:avLst/>
          </a:prstGeom>
          <a:noFill/>
          <a:ln>
            <a:noFill/>
          </a:ln>
        </p:spPr>
      </p:pic>
    </p:spTree>
  </p:cSld>
  <p:clrMapOvr>
    <a:masterClrMapping/>
  </p:clrMapOvr>
  <p:transition spd="med">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0" name="Google Shape;80;p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1865</a:t>
            </a:r>
            <a:endParaRPr/>
          </a:p>
        </p:txBody>
      </p:sp>
      <p:sp>
        <p:nvSpPr>
          <p:cNvPr id="81" name="Google Shape;81;p6"/>
          <p:cNvSpPr txBox="1"/>
          <p:nvPr>
            <p:ph idx="1" type="body"/>
          </p:nvPr>
        </p:nvSpPr>
        <p:spPr>
          <a:xfrm>
            <a:off x="3563937" y="1341437"/>
            <a:ext cx="5410200" cy="50006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La Fanfare Concordia reçoit un magnifique drapeau du baron Edmond de Marcq de Tiège, bourgmestre d’Ottignies. Au sommet de la hampe sont accrochées les médailles témoignant la participation à différents festivals et concours dans tout le pays.</a:t>
            </a:r>
            <a:endParaRPr/>
          </a:p>
        </p:txBody>
      </p:sp>
      <p:pic>
        <p:nvPicPr>
          <p:cNvPr id="82" name="Google Shape;82;p6"/>
          <p:cNvPicPr preferRelativeResize="0"/>
          <p:nvPr/>
        </p:nvPicPr>
        <p:blipFill rotWithShape="1">
          <a:blip r:embed="rId3">
            <a:alphaModFix/>
          </a:blip>
          <a:srcRect b="0" l="0" r="0" t="0"/>
          <a:stretch/>
        </p:blipFill>
        <p:spPr>
          <a:xfrm>
            <a:off x="38100" y="476250"/>
            <a:ext cx="3165475" cy="6048375"/>
          </a:xfrm>
          <a:prstGeom prst="rect">
            <a:avLst/>
          </a:prstGeom>
          <a:noFill/>
          <a:ln>
            <a:noFill/>
          </a:ln>
        </p:spPr>
      </p:pic>
    </p:spTree>
  </p:cSld>
  <p:clrMapOvr>
    <a:masterClrMapping/>
  </p:clrMapOvr>
  <p:transition advClick="0" advTm="8900" spd="med">
    <p:wheel spokes="8"/>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sp>
        <p:nvSpPr>
          <p:cNvPr id="486" name="Google Shape;486;p6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87" name="Google Shape;487;p6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1992</a:t>
            </a:r>
            <a:endParaRPr/>
          </a:p>
        </p:txBody>
      </p:sp>
      <p:sp>
        <p:nvSpPr>
          <p:cNvPr id="488" name="Google Shape;488;p60"/>
          <p:cNvSpPr txBox="1"/>
          <p:nvPr>
            <p:ph idx="1" type="body"/>
          </p:nvPr>
        </p:nvSpPr>
        <p:spPr>
          <a:xfrm>
            <a:off x="457200" y="1196975"/>
            <a:ext cx="8229600" cy="4929187"/>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Concert pour Clarinette et Orchestre avec Marcel Ancion comme soliste</a:t>
            </a:r>
            <a:endParaRPr/>
          </a:p>
        </p:txBody>
      </p:sp>
      <p:pic>
        <p:nvPicPr>
          <p:cNvPr id="489" name="Google Shape;489;p60"/>
          <p:cNvPicPr preferRelativeResize="0"/>
          <p:nvPr/>
        </p:nvPicPr>
        <p:blipFill rotWithShape="1">
          <a:blip r:embed="rId3">
            <a:alphaModFix/>
          </a:blip>
          <a:srcRect b="0" l="0" r="0" t="0"/>
          <a:stretch/>
        </p:blipFill>
        <p:spPr>
          <a:xfrm>
            <a:off x="0" y="2387600"/>
            <a:ext cx="9144000" cy="3849687"/>
          </a:xfrm>
          <a:prstGeom prst="rect">
            <a:avLst/>
          </a:prstGeom>
          <a:noFill/>
          <a:ln>
            <a:noFill/>
          </a:ln>
        </p:spPr>
      </p:pic>
    </p:spTree>
  </p:cSld>
  <p:clrMapOvr>
    <a:masterClrMapping/>
  </p:clrMapOvr>
  <p:transition spd="med">
    <p:push/>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6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495" name="Google Shape;495;p6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1992</a:t>
            </a:r>
            <a:endParaRPr/>
          </a:p>
        </p:txBody>
      </p:sp>
      <p:pic>
        <p:nvPicPr>
          <p:cNvPr id="496" name="Google Shape;496;p61"/>
          <p:cNvPicPr preferRelativeResize="0"/>
          <p:nvPr/>
        </p:nvPicPr>
        <p:blipFill rotWithShape="1">
          <a:blip r:embed="rId3">
            <a:alphaModFix/>
          </a:blip>
          <a:srcRect b="0" l="0" r="0" t="0"/>
          <a:stretch/>
        </p:blipFill>
        <p:spPr>
          <a:xfrm>
            <a:off x="2581275" y="1196975"/>
            <a:ext cx="3533775" cy="5111750"/>
          </a:xfrm>
          <a:prstGeom prst="rect">
            <a:avLst/>
          </a:prstGeom>
          <a:noFill/>
          <a:ln>
            <a:noFill/>
          </a:ln>
        </p:spPr>
      </p:pic>
    </p:spTree>
  </p:cSld>
  <p:clrMapOvr>
    <a:masterClrMapping/>
  </p:clrMapOvr>
  <p:transition advTm="5406" spd="med">
    <p:blinds/>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6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02" name="Google Shape;502;p6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1993</a:t>
            </a:r>
            <a:endParaRPr/>
          </a:p>
        </p:txBody>
      </p:sp>
      <p:pic>
        <p:nvPicPr>
          <p:cNvPr id="503" name="Google Shape;503;p62"/>
          <p:cNvPicPr preferRelativeResize="0"/>
          <p:nvPr/>
        </p:nvPicPr>
        <p:blipFill rotWithShape="1">
          <a:blip r:embed="rId3">
            <a:alphaModFix/>
          </a:blip>
          <a:srcRect b="0" l="0" r="0" t="0"/>
          <a:stretch/>
        </p:blipFill>
        <p:spPr>
          <a:xfrm>
            <a:off x="2597150" y="1123950"/>
            <a:ext cx="3654425" cy="5113337"/>
          </a:xfrm>
          <a:prstGeom prst="rect">
            <a:avLst/>
          </a:prstGeom>
          <a:noFill/>
          <a:ln>
            <a:noFill/>
          </a:ln>
        </p:spPr>
      </p:pic>
    </p:spTree>
  </p:cSld>
  <p:clrMapOvr>
    <a:masterClrMapping/>
  </p:clrMapOvr>
  <p:transition spd="med">
    <p:push dir="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7" name="Shape 507"/>
        <p:cNvGrpSpPr/>
        <p:nvPr/>
      </p:nvGrpSpPr>
      <p:grpSpPr>
        <a:xfrm>
          <a:off x="0" y="0"/>
          <a:ext cx="0" cy="0"/>
          <a:chOff x="0" y="0"/>
          <a:chExt cx="0" cy="0"/>
        </a:xfrm>
      </p:grpSpPr>
      <p:sp>
        <p:nvSpPr>
          <p:cNvPr id="508" name="Google Shape;508;p6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09" name="Google Shape;509;p6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1993</a:t>
            </a:r>
            <a:endParaRPr/>
          </a:p>
        </p:txBody>
      </p:sp>
      <p:pic>
        <p:nvPicPr>
          <p:cNvPr id="510" name="Google Shape;510;p63"/>
          <p:cNvPicPr preferRelativeResize="0"/>
          <p:nvPr/>
        </p:nvPicPr>
        <p:blipFill rotWithShape="1">
          <a:blip r:embed="rId3">
            <a:alphaModFix/>
          </a:blip>
          <a:srcRect b="0" l="0" r="0" t="0"/>
          <a:stretch/>
        </p:blipFill>
        <p:spPr>
          <a:xfrm>
            <a:off x="468312" y="1157287"/>
            <a:ext cx="7488237" cy="5027612"/>
          </a:xfrm>
          <a:prstGeom prst="rect">
            <a:avLst/>
          </a:prstGeom>
          <a:noFill/>
          <a:ln>
            <a:noFill/>
          </a:ln>
        </p:spPr>
      </p:pic>
    </p:spTree>
  </p:cSld>
  <p:clrMapOvr>
    <a:masterClrMapping/>
  </p:clrMapOvr>
  <p:transition advTm="6344" spd="med">
    <p:randomBar dir="ver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4" name="Shape 514"/>
        <p:cNvGrpSpPr/>
        <p:nvPr/>
      </p:nvGrpSpPr>
      <p:grpSpPr>
        <a:xfrm>
          <a:off x="0" y="0"/>
          <a:ext cx="0" cy="0"/>
          <a:chOff x="0" y="0"/>
          <a:chExt cx="0" cy="0"/>
        </a:xfrm>
      </p:grpSpPr>
      <p:sp>
        <p:nvSpPr>
          <p:cNvPr id="515" name="Google Shape;515;p6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516" name="Google Shape;516;p64"/>
          <p:cNvPicPr preferRelativeResize="0"/>
          <p:nvPr/>
        </p:nvPicPr>
        <p:blipFill rotWithShape="1">
          <a:blip r:embed="rId3">
            <a:alphaModFix/>
          </a:blip>
          <a:srcRect b="0" l="0" r="0" t="0"/>
          <a:stretch/>
        </p:blipFill>
        <p:spPr>
          <a:xfrm>
            <a:off x="3635375" y="2787650"/>
            <a:ext cx="5246687" cy="3521075"/>
          </a:xfrm>
          <a:prstGeom prst="rect">
            <a:avLst/>
          </a:prstGeom>
          <a:noFill/>
          <a:ln>
            <a:noFill/>
          </a:ln>
        </p:spPr>
      </p:pic>
      <p:pic>
        <p:nvPicPr>
          <p:cNvPr id="517" name="Google Shape;517;p64"/>
          <p:cNvPicPr preferRelativeResize="0"/>
          <p:nvPr>
            <p:ph idx="1" type="body"/>
          </p:nvPr>
        </p:nvPicPr>
        <p:blipFill rotWithShape="1">
          <a:blip r:embed="rId4">
            <a:alphaModFix/>
          </a:blip>
          <a:srcRect b="0" l="0" r="0" t="0"/>
          <a:stretch/>
        </p:blipFill>
        <p:spPr>
          <a:xfrm>
            <a:off x="71437" y="119062"/>
            <a:ext cx="5148262" cy="3454400"/>
          </a:xfrm>
          <a:prstGeom prst="rect">
            <a:avLst/>
          </a:prstGeom>
          <a:noFill/>
          <a:ln>
            <a:noFill/>
          </a:ln>
        </p:spPr>
      </p:pic>
    </p:spTree>
  </p:cSld>
  <p:clrMapOvr>
    <a:masterClrMapping/>
  </p:clrMapOvr>
  <p:transition advTm="6094" spd="med">
    <p:wipe dir="d"/>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6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23" name="Google Shape;523;p65"/>
          <p:cNvSpPr txBox="1"/>
          <p:nvPr>
            <p:ph type="title"/>
          </p:nvPr>
        </p:nvSpPr>
        <p:spPr>
          <a:xfrm>
            <a:off x="457200" y="188912"/>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1994</a:t>
            </a:r>
            <a:endParaRPr/>
          </a:p>
        </p:txBody>
      </p:sp>
      <p:pic>
        <p:nvPicPr>
          <p:cNvPr id="524" name="Google Shape;524;p65"/>
          <p:cNvPicPr preferRelativeResize="0"/>
          <p:nvPr/>
        </p:nvPicPr>
        <p:blipFill rotWithShape="1">
          <a:blip r:embed="rId3">
            <a:alphaModFix/>
          </a:blip>
          <a:srcRect b="0" l="0" r="0" t="0"/>
          <a:stretch/>
        </p:blipFill>
        <p:spPr>
          <a:xfrm>
            <a:off x="2771775" y="981075"/>
            <a:ext cx="3667125" cy="5256212"/>
          </a:xfrm>
          <a:prstGeom prst="rect">
            <a:avLst/>
          </a:prstGeom>
          <a:noFill/>
          <a:ln>
            <a:noFill/>
          </a:ln>
        </p:spPr>
      </p:pic>
    </p:spTree>
  </p:cSld>
  <p:clrMapOvr>
    <a:masterClrMapping/>
  </p:clrMapOvr>
  <p:transition spd="med">
    <p:push/>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8" name="Shape 528"/>
        <p:cNvGrpSpPr/>
        <p:nvPr/>
      </p:nvGrpSpPr>
      <p:grpSpPr>
        <a:xfrm>
          <a:off x="0" y="0"/>
          <a:ext cx="0" cy="0"/>
          <a:chOff x="0" y="0"/>
          <a:chExt cx="0" cy="0"/>
        </a:xfrm>
      </p:grpSpPr>
      <p:sp>
        <p:nvSpPr>
          <p:cNvPr id="529" name="Google Shape;529;p6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30" name="Google Shape;530;p6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1994 concert à Rennes</a:t>
            </a:r>
            <a:endParaRPr/>
          </a:p>
        </p:txBody>
      </p:sp>
      <p:pic>
        <p:nvPicPr>
          <p:cNvPr id="531" name="Google Shape;531;p66"/>
          <p:cNvPicPr preferRelativeResize="0"/>
          <p:nvPr/>
        </p:nvPicPr>
        <p:blipFill rotWithShape="1">
          <a:blip r:embed="rId3">
            <a:alphaModFix/>
          </a:blip>
          <a:srcRect b="0" l="0" r="0" t="0"/>
          <a:stretch/>
        </p:blipFill>
        <p:spPr>
          <a:xfrm>
            <a:off x="4427537" y="2995612"/>
            <a:ext cx="4643437" cy="3162300"/>
          </a:xfrm>
          <a:prstGeom prst="rect">
            <a:avLst/>
          </a:prstGeom>
          <a:noFill/>
          <a:ln>
            <a:noFill/>
          </a:ln>
        </p:spPr>
      </p:pic>
      <p:pic>
        <p:nvPicPr>
          <p:cNvPr id="532" name="Google Shape;532;p66"/>
          <p:cNvPicPr preferRelativeResize="0"/>
          <p:nvPr/>
        </p:nvPicPr>
        <p:blipFill rotWithShape="1">
          <a:blip r:embed="rId4">
            <a:alphaModFix/>
          </a:blip>
          <a:srcRect b="0" l="0" r="0" t="0"/>
          <a:stretch/>
        </p:blipFill>
        <p:spPr>
          <a:xfrm>
            <a:off x="107950" y="1454150"/>
            <a:ext cx="4248150" cy="2903537"/>
          </a:xfrm>
          <a:prstGeom prst="rect">
            <a:avLst/>
          </a:prstGeom>
          <a:noFill/>
          <a:ln>
            <a:noFill/>
          </a:ln>
        </p:spPr>
      </p:pic>
    </p:spTree>
  </p:cSld>
  <p:clrMapOvr>
    <a:masterClrMapping/>
  </p:clrMapOvr>
  <p:transition advTm="5891" spd="med">
    <p:wipe dir="d"/>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6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38" name="Google Shape;538;p6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1994 </a:t>
            </a:r>
            <a:endParaRPr/>
          </a:p>
        </p:txBody>
      </p:sp>
      <p:sp>
        <p:nvSpPr>
          <p:cNvPr id="539" name="Google Shape;539;p6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a:t>
            </a:r>
            <a:r>
              <a:rPr b="0" i="0" lang="en-US" sz="3600" u="none">
                <a:solidFill>
                  <a:schemeClr val="dk1"/>
                </a:solidFill>
                <a:latin typeface="Arial"/>
                <a:ea typeface="Arial"/>
                <a:cs typeface="Arial"/>
                <a:sym typeface="Arial"/>
              </a:rPr>
              <a:t>Changement de direction à la PRC.</a:t>
            </a:r>
            <a:endParaRPr/>
          </a:p>
          <a:p>
            <a:pPr indent="-342900" lvl="0" marL="342900" marR="0" rtl="0" algn="l">
              <a:lnSpc>
                <a:spcPct val="80000"/>
              </a:lnSpc>
              <a:spcBef>
                <a:spcPts val="720"/>
              </a:spcBef>
              <a:spcAft>
                <a:spcPts val="0"/>
              </a:spcAft>
              <a:buClr>
                <a:schemeClr val="dk1"/>
              </a:buClr>
              <a:buSzPts val="3600"/>
              <a:buFont typeface="Arial"/>
              <a:buNone/>
            </a:pPr>
            <a:r>
              <a:t/>
            </a:r>
            <a:endParaRPr b="0" i="0" sz="3600" u="none">
              <a:solidFill>
                <a:schemeClr val="dk1"/>
              </a:solidFill>
              <a:latin typeface="Arial"/>
              <a:ea typeface="Arial"/>
              <a:cs typeface="Arial"/>
              <a:sym typeface="Arial"/>
            </a:endParaRPr>
          </a:p>
          <a:p>
            <a:pPr indent="-342900" lvl="0" marL="342900" marR="0" rtl="0" algn="l">
              <a:lnSpc>
                <a:spcPct val="80000"/>
              </a:lnSpc>
              <a:spcBef>
                <a:spcPts val="72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	Marcel Ancion passe le flambeau à Philippe Durant.</a:t>
            </a:r>
            <a:endParaRPr/>
          </a:p>
          <a:p>
            <a:pPr indent="-342900" lvl="0" marL="342900" marR="0" rtl="0" algn="l">
              <a:lnSpc>
                <a:spcPct val="80000"/>
              </a:lnSpc>
              <a:spcBef>
                <a:spcPts val="720"/>
              </a:spcBef>
              <a:spcAft>
                <a:spcPts val="0"/>
              </a:spcAft>
              <a:buClr>
                <a:schemeClr val="dk1"/>
              </a:buClr>
              <a:buSzPts val="3600"/>
              <a:buFont typeface="Arial"/>
              <a:buNone/>
            </a:pPr>
            <a:r>
              <a:t/>
            </a:r>
            <a:endParaRPr b="0" i="0" sz="3600" u="none">
              <a:solidFill>
                <a:schemeClr val="dk1"/>
              </a:solidFill>
              <a:latin typeface="Arial"/>
              <a:ea typeface="Arial"/>
              <a:cs typeface="Arial"/>
              <a:sym typeface="Arial"/>
            </a:endParaRPr>
          </a:p>
          <a:p>
            <a:pPr indent="-342900" lvl="0" marL="342900" marR="0" rtl="0" algn="l">
              <a:lnSpc>
                <a:spcPct val="8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	Le premier concert de mars de Philippe Durant est annoncé dans le journal Le Soir : « Nouveau souffle et continuité ».</a:t>
            </a:r>
            <a:endParaRPr/>
          </a:p>
        </p:txBody>
      </p:sp>
    </p:spTree>
  </p:cSld>
  <p:clrMapOvr>
    <a:masterClrMapping/>
  </p:clrMapOvr>
  <p:transition advTm="7484" spd="med">
    <p:wipe dir="u"/>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3" name="Shape 543"/>
        <p:cNvGrpSpPr/>
        <p:nvPr/>
      </p:nvGrpSpPr>
      <p:grpSpPr>
        <a:xfrm>
          <a:off x="0" y="0"/>
          <a:ext cx="0" cy="0"/>
          <a:chOff x="0" y="0"/>
          <a:chExt cx="0" cy="0"/>
        </a:xfrm>
      </p:grpSpPr>
      <p:sp>
        <p:nvSpPr>
          <p:cNvPr id="544" name="Google Shape;544;p6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45" name="Google Shape;545;p68"/>
          <p:cNvSpPr txBox="1"/>
          <p:nvPr>
            <p:ph type="title"/>
          </p:nvPr>
        </p:nvSpPr>
        <p:spPr>
          <a:xfrm>
            <a:off x="457200" y="-26987"/>
            <a:ext cx="8229600" cy="99377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1994</a:t>
            </a:r>
            <a:endParaRPr/>
          </a:p>
        </p:txBody>
      </p:sp>
      <p:sp>
        <p:nvSpPr>
          <p:cNvPr id="546" name="Google Shape;546;p6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pic>
        <p:nvPicPr>
          <p:cNvPr id="547" name="Google Shape;547;p68"/>
          <p:cNvPicPr preferRelativeResize="0"/>
          <p:nvPr/>
        </p:nvPicPr>
        <p:blipFill rotWithShape="1">
          <a:blip r:embed="rId3">
            <a:alphaModFix/>
          </a:blip>
          <a:srcRect b="0" l="0" r="0" t="0"/>
          <a:stretch/>
        </p:blipFill>
        <p:spPr>
          <a:xfrm>
            <a:off x="3352800" y="2692400"/>
            <a:ext cx="2438400" cy="1471612"/>
          </a:xfrm>
          <a:prstGeom prst="rect">
            <a:avLst/>
          </a:prstGeom>
          <a:noFill/>
          <a:ln>
            <a:noFill/>
          </a:ln>
        </p:spPr>
      </p:pic>
      <p:pic>
        <p:nvPicPr>
          <p:cNvPr id="548" name="Google Shape;548;p68"/>
          <p:cNvPicPr preferRelativeResize="0"/>
          <p:nvPr/>
        </p:nvPicPr>
        <p:blipFill rotWithShape="1">
          <a:blip r:embed="rId3">
            <a:alphaModFix/>
          </a:blip>
          <a:srcRect b="0" l="0" r="0" t="0"/>
          <a:stretch/>
        </p:blipFill>
        <p:spPr>
          <a:xfrm>
            <a:off x="0" y="765175"/>
            <a:ext cx="9109075" cy="5497512"/>
          </a:xfrm>
          <a:prstGeom prst="rect">
            <a:avLst/>
          </a:prstGeom>
          <a:noFill/>
          <a:ln>
            <a:noFill/>
          </a:ln>
        </p:spPr>
      </p:pic>
    </p:spTree>
  </p:cSld>
  <p:clrMapOvr>
    <a:masterClrMapping/>
  </p:clrMapOvr>
  <p:transition spd="med">
    <p:push dir="r"/>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2" name="Shape 552"/>
        <p:cNvGrpSpPr/>
        <p:nvPr/>
      </p:nvGrpSpPr>
      <p:grpSpPr>
        <a:xfrm>
          <a:off x="0" y="0"/>
          <a:ext cx="0" cy="0"/>
          <a:chOff x="0" y="0"/>
          <a:chExt cx="0" cy="0"/>
        </a:xfrm>
      </p:grpSpPr>
      <p:sp>
        <p:nvSpPr>
          <p:cNvPr id="553" name="Google Shape;553;p6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54" name="Google Shape;554;p69"/>
          <p:cNvSpPr txBox="1"/>
          <p:nvPr>
            <p:ph idx="1" type="body"/>
          </p:nvPr>
        </p:nvSpPr>
        <p:spPr>
          <a:xfrm>
            <a:off x="0" y="404812"/>
            <a:ext cx="5651500" cy="64801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500"/>
              <a:buFont typeface="Arial"/>
              <a:buNone/>
            </a:pPr>
            <a:r>
              <a:rPr b="0" i="0" lang="en-US" sz="2500" u="none">
                <a:solidFill>
                  <a:schemeClr val="dk1"/>
                </a:solidFill>
                <a:latin typeface="Arial"/>
                <a:ea typeface="Arial"/>
                <a:cs typeface="Arial"/>
                <a:sym typeface="Arial"/>
              </a:rPr>
              <a:t>Philippe débute la musique à l'âge de 12 ans à l'académie à Dinant. </a:t>
            </a:r>
            <a:endParaRPr/>
          </a:p>
          <a:p>
            <a:pPr indent="-342900" lvl="0" marL="342900" marR="0" rtl="0" algn="l">
              <a:lnSpc>
                <a:spcPct val="90000"/>
              </a:lnSpc>
              <a:spcBef>
                <a:spcPts val="500"/>
              </a:spcBef>
              <a:spcAft>
                <a:spcPts val="0"/>
              </a:spcAft>
              <a:buClr>
                <a:schemeClr val="dk1"/>
              </a:buClr>
              <a:buSzPts val="2500"/>
              <a:buFont typeface="Arial"/>
              <a:buNone/>
            </a:pPr>
            <a:r>
              <a:rPr b="0" i="0" lang="en-US" sz="2500" u="none">
                <a:solidFill>
                  <a:schemeClr val="dk1"/>
                </a:solidFill>
                <a:latin typeface="Arial"/>
                <a:ea typeface="Arial"/>
                <a:cs typeface="Arial"/>
                <a:sym typeface="Arial"/>
              </a:rPr>
              <a:t>Il obtient la médaille du gouvernement et est lauréat du concours du Crédit communal en 1978 et premier prix d'instrument en 1980.</a:t>
            </a:r>
            <a:endParaRPr/>
          </a:p>
          <a:p>
            <a:pPr indent="-342900" lvl="0" marL="342900" marR="0" rtl="0" algn="l">
              <a:lnSpc>
                <a:spcPct val="90000"/>
              </a:lnSpc>
              <a:spcBef>
                <a:spcPts val="500"/>
              </a:spcBef>
              <a:spcAft>
                <a:spcPts val="0"/>
              </a:spcAft>
              <a:buClr>
                <a:schemeClr val="dk1"/>
              </a:buClr>
              <a:buSzPts val="2500"/>
              <a:buFont typeface="Arial"/>
              <a:buNone/>
            </a:pPr>
            <a:r>
              <a:rPr b="0" i="0" lang="en-US" sz="2500" u="none">
                <a:solidFill>
                  <a:schemeClr val="dk1"/>
                </a:solidFill>
                <a:latin typeface="Arial"/>
                <a:ea typeface="Arial"/>
                <a:cs typeface="Arial"/>
                <a:sym typeface="Arial"/>
              </a:rPr>
              <a:t>Il est titulaire du diplôme supérieur de cor en 1983 au conservatoire de Mons. Il est  musicien à l‘Orchestre National de Belgique et à la RTBF de 1983 à 1987 et est Directeur de l‘Académie d'Ixelles depuis 1994. </a:t>
            </a:r>
            <a:endParaRPr/>
          </a:p>
          <a:p>
            <a:pPr indent="-342900" lvl="0" marL="342900" marR="0" rtl="0" algn="l">
              <a:lnSpc>
                <a:spcPct val="90000"/>
              </a:lnSpc>
              <a:spcBef>
                <a:spcPts val="500"/>
              </a:spcBef>
              <a:spcAft>
                <a:spcPts val="0"/>
              </a:spcAft>
              <a:buClr>
                <a:schemeClr val="dk1"/>
              </a:buClr>
              <a:buSzPts val="2500"/>
              <a:buFont typeface="Arial"/>
              <a:buNone/>
            </a:pPr>
            <a:r>
              <a:rPr b="0" i="0" lang="en-US" sz="2500" u="none">
                <a:solidFill>
                  <a:schemeClr val="dk1"/>
                </a:solidFill>
                <a:latin typeface="Arial"/>
                <a:ea typeface="Arial"/>
                <a:cs typeface="Arial"/>
                <a:sym typeface="Arial"/>
              </a:rPr>
              <a:t>Actuellement, il est Conseiller pour l'enseignement artistique au Cabinet de Marie-Dominique Simonet, Ministre de l'Enseignement obligatoire.</a:t>
            </a:r>
            <a:endParaRPr/>
          </a:p>
        </p:txBody>
      </p:sp>
      <p:pic>
        <p:nvPicPr>
          <p:cNvPr id="555" name="Google Shape;555;p69"/>
          <p:cNvPicPr preferRelativeResize="0"/>
          <p:nvPr/>
        </p:nvPicPr>
        <p:blipFill rotWithShape="1">
          <a:blip r:embed="rId3">
            <a:alphaModFix/>
          </a:blip>
          <a:srcRect b="0" l="0" r="0" t="0"/>
          <a:stretch/>
        </p:blipFill>
        <p:spPr>
          <a:xfrm>
            <a:off x="5651500" y="1414462"/>
            <a:ext cx="3255962" cy="3454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88" name="Google Shape;88;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1879</a:t>
            </a:r>
            <a:endParaRPr/>
          </a:p>
        </p:txBody>
      </p:sp>
      <p:sp>
        <p:nvSpPr>
          <p:cNvPr id="89" name="Google Shape;89;p7"/>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La Fanfare Concordia reçoit un subside communal annuel de 160 FB.</a:t>
            </a:r>
            <a:endParaRPr/>
          </a:p>
          <a:p>
            <a:pPr indent="-342900" lvl="0" marL="342900" marR="0" rtl="0" algn="ctr">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342900" lvl="0" marL="342900" marR="0" rtl="0" algn="ctr">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Aujourd’hui, la PRC continue à recevoir l’aide de la commune et nous l’en remercions chaleureusement.</a:t>
            </a:r>
            <a:endParaRPr/>
          </a:p>
        </p:txBody>
      </p:sp>
    </p:spTree>
  </p:cSld>
  <p:clrMapOvr>
    <a:masterClrMapping/>
  </p:clrMapOvr>
  <p:transition advClick="0" advTm="6300" spd="med">
    <p:blinds/>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9" name="Shape 559"/>
        <p:cNvGrpSpPr/>
        <p:nvPr/>
      </p:nvGrpSpPr>
      <p:grpSpPr>
        <a:xfrm>
          <a:off x="0" y="0"/>
          <a:ext cx="0" cy="0"/>
          <a:chOff x="0" y="0"/>
          <a:chExt cx="0" cy="0"/>
        </a:xfrm>
      </p:grpSpPr>
      <p:sp>
        <p:nvSpPr>
          <p:cNvPr id="560" name="Google Shape;560;p7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61" name="Google Shape;561;p7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 1994 Concert à Dinant</a:t>
            </a:r>
            <a:endParaRPr/>
          </a:p>
        </p:txBody>
      </p:sp>
      <p:pic>
        <p:nvPicPr>
          <p:cNvPr id="562" name="Google Shape;562;p70"/>
          <p:cNvPicPr preferRelativeResize="0"/>
          <p:nvPr/>
        </p:nvPicPr>
        <p:blipFill rotWithShape="1">
          <a:blip r:embed="rId3">
            <a:alphaModFix/>
          </a:blip>
          <a:srcRect b="0" l="0" r="0" t="0"/>
          <a:stretch/>
        </p:blipFill>
        <p:spPr>
          <a:xfrm>
            <a:off x="4716462" y="1196975"/>
            <a:ext cx="3816350" cy="2571750"/>
          </a:xfrm>
          <a:prstGeom prst="rect">
            <a:avLst/>
          </a:prstGeom>
          <a:noFill/>
          <a:ln>
            <a:noFill/>
          </a:ln>
        </p:spPr>
      </p:pic>
      <p:pic>
        <p:nvPicPr>
          <p:cNvPr id="563" name="Google Shape;563;p70"/>
          <p:cNvPicPr preferRelativeResize="0"/>
          <p:nvPr/>
        </p:nvPicPr>
        <p:blipFill rotWithShape="1">
          <a:blip r:embed="rId4">
            <a:alphaModFix/>
          </a:blip>
          <a:srcRect b="0" l="0" r="0" t="0"/>
          <a:stretch/>
        </p:blipFill>
        <p:spPr>
          <a:xfrm>
            <a:off x="4716462" y="3789362"/>
            <a:ext cx="3816350" cy="2498725"/>
          </a:xfrm>
          <a:prstGeom prst="rect">
            <a:avLst/>
          </a:prstGeom>
          <a:noFill/>
          <a:ln>
            <a:noFill/>
          </a:ln>
        </p:spPr>
      </p:pic>
      <p:pic>
        <p:nvPicPr>
          <p:cNvPr id="564" name="Google Shape;564;p70"/>
          <p:cNvPicPr preferRelativeResize="0"/>
          <p:nvPr/>
        </p:nvPicPr>
        <p:blipFill rotWithShape="1">
          <a:blip r:embed="rId5">
            <a:alphaModFix/>
          </a:blip>
          <a:srcRect b="0" l="0" r="0" t="0"/>
          <a:stretch/>
        </p:blipFill>
        <p:spPr>
          <a:xfrm>
            <a:off x="539750" y="3787775"/>
            <a:ext cx="3744912" cy="2522537"/>
          </a:xfrm>
          <a:prstGeom prst="rect">
            <a:avLst/>
          </a:prstGeom>
          <a:noFill/>
          <a:ln>
            <a:noFill/>
          </a:ln>
        </p:spPr>
      </p:pic>
      <p:pic>
        <p:nvPicPr>
          <p:cNvPr id="565" name="Google Shape;565;p70"/>
          <p:cNvPicPr preferRelativeResize="0"/>
          <p:nvPr/>
        </p:nvPicPr>
        <p:blipFill rotWithShape="1">
          <a:blip r:embed="rId6">
            <a:alphaModFix/>
          </a:blip>
          <a:srcRect b="0" l="0" r="0" t="0"/>
          <a:stretch/>
        </p:blipFill>
        <p:spPr>
          <a:xfrm>
            <a:off x="468312" y="1196975"/>
            <a:ext cx="3816350" cy="25463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9" name="Shape 569"/>
        <p:cNvGrpSpPr/>
        <p:nvPr/>
      </p:nvGrpSpPr>
      <p:grpSpPr>
        <a:xfrm>
          <a:off x="0" y="0"/>
          <a:ext cx="0" cy="0"/>
          <a:chOff x="0" y="0"/>
          <a:chExt cx="0" cy="0"/>
        </a:xfrm>
      </p:grpSpPr>
      <p:sp>
        <p:nvSpPr>
          <p:cNvPr id="570" name="Google Shape;570;p7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71" name="Google Shape;571;p71"/>
          <p:cNvSpPr txBox="1"/>
          <p:nvPr>
            <p:ph type="title"/>
          </p:nvPr>
        </p:nvSpPr>
        <p:spPr>
          <a:xfrm>
            <a:off x="457200" y="11588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1995</a:t>
            </a:r>
            <a:endParaRPr/>
          </a:p>
        </p:txBody>
      </p:sp>
      <p:sp>
        <p:nvSpPr>
          <p:cNvPr id="572" name="Google Shape;572;p71"/>
          <p:cNvSpPr txBox="1"/>
          <p:nvPr>
            <p:ph idx="1" type="body"/>
          </p:nvPr>
        </p:nvSpPr>
        <p:spPr>
          <a:xfrm>
            <a:off x="-107950" y="908050"/>
            <a:ext cx="5329237" cy="561657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 Philippe dirige le concert avec un smoking neuf, mais son pantalon est trop long. Le tailleur lui aurait fait un pantalon en accordéon, spécial pour musicien. Plusieurs fans (femmes évidemment!) se sont mises à genoux pour solutionner le problème. » (Paul et Philippe)</a:t>
            </a:r>
            <a:endParaRPr/>
          </a:p>
        </p:txBody>
      </p:sp>
      <p:pic>
        <p:nvPicPr>
          <p:cNvPr id="573" name="Google Shape;573;p71"/>
          <p:cNvPicPr preferRelativeResize="0"/>
          <p:nvPr/>
        </p:nvPicPr>
        <p:blipFill rotWithShape="1">
          <a:blip r:embed="rId3">
            <a:alphaModFix/>
          </a:blip>
          <a:srcRect b="0" l="0" r="0" t="0"/>
          <a:stretch/>
        </p:blipFill>
        <p:spPr>
          <a:xfrm>
            <a:off x="5435600" y="1412875"/>
            <a:ext cx="3319462" cy="4768850"/>
          </a:xfrm>
          <a:prstGeom prst="rect">
            <a:avLst/>
          </a:prstGeom>
          <a:noFill/>
          <a:ln>
            <a:noFill/>
          </a:ln>
        </p:spPr>
      </p:pic>
    </p:spTree>
  </p:cSld>
  <p:clrMapOvr>
    <a:masterClrMapping/>
  </p:clrMapOvr>
  <p:transition advTm="8812" spd="med">
    <p:wipe dir="l"/>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7" name="Shape 577"/>
        <p:cNvGrpSpPr/>
        <p:nvPr/>
      </p:nvGrpSpPr>
      <p:grpSpPr>
        <a:xfrm>
          <a:off x="0" y="0"/>
          <a:ext cx="0" cy="0"/>
          <a:chOff x="0" y="0"/>
          <a:chExt cx="0" cy="0"/>
        </a:xfrm>
      </p:grpSpPr>
      <p:sp>
        <p:nvSpPr>
          <p:cNvPr id="578" name="Google Shape;578;p7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79" name="Google Shape;579;p7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1997 concert à Bossière</a:t>
            </a:r>
            <a:endParaRPr/>
          </a:p>
        </p:txBody>
      </p:sp>
      <p:pic>
        <p:nvPicPr>
          <p:cNvPr id="580" name="Google Shape;580;p72"/>
          <p:cNvPicPr preferRelativeResize="0"/>
          <p:nvPr/>
        </p:nvPicPr>
        <p:blipFill rotWithShape="1">
          <a:blip r:embed="rId3">
            <a:alphaModFix/>
          </a:blip>
          <a:srcRect b="0" l="0" r="0" t="0"/>
          <a:stretch/>
        </p:blipFill>
        <p:spPr>
          <a:xfrm>
            <a:off x="395287" y="1131887"/>
            <a:ext cx="8064500" cy="5475287"/>
          </a:xfrm>
          <a:prstGeom prst="rect">
            <a:avLst/>
          </a:prstGeom>
          <a:noFill/>
          <a:ln>
            <a:noFill/>
          </a:ln>
        </p:spPr>
      </p:pic>
    </p:spTree>
  </p:cSld>
  <p:clrMapOvr>
    <a:masterClrMapping/>
  </p:clrMapOvr>
  <p:transition advTm="7344" spd="med">
    <p:strips/>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4" name="Shape 584"/>
        <p:cNvGrpSpPr/>
        <p:nvPr/>
      </p:nvGrpSpPr>
      <p:grpSpPr>
        <a:xfrm>
          <a:off x="0" y="0"/>
          <a:ext cx="0" cy="0"/>
          <a:chOff x="0" y="0"/>
          <a:chExt cx="0" cy="0"/>
        </a:xfrm>
      </p:grpSpPr>
      <p:sp>
        <p:nvSpPr>
          <p:cNvPr id="585" name="Google Shape;585;p7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86" name="Google Shape;586;p7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1998</a:t>
            </a:r>
            <a:endParaRPr/>
          </a:p>
        </p:txBody>
      </p:sp>
      <p:pic>
        <p:nvPicPr>
          <p:cNvPr id="587" name="Google Shape;587;p73"/>
          <p:cNvPicPr preferRelativeResize="0"/>
          <p:nvPr/>
        </p:nvPicPr>
        <p:blipFill rotWithShape="1">
          <a:blip r:embed="rId3">
            <a:alphaModFix/>
          </a:blip>
          <a:srcRect b="0" l="0" r="0" t="0"/>
          <a:stretch/>
        </p:blipFill>
        <p:spPr>
          <a:xfrm>
            <a:off x="2794000" y="1123950"/>
            <a:ext cx="3586162" cy="5041900"/>
          </a:xfrm>
          <a:prstGeom prst="rect">
            <a:avLst/>
          </a:prstGeom>
          <a:noFill/>
          <a:ln>
            <a:noFill/>
          </a:ln>
        </p:spPr>
      </p:pic>
    </p:spTree>
  </p:cSld>
  <p:clrMapOvr>
    <a:masterClrMapping/>
  </p:clrMapOvr>
  <p:transition advTm="6062" spd="med">
    <p:spli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1" name="Shape 591"/>
        <p:cNvGrpSpPr/>
        <p:nvPr/>
      </p:nvGrpSpPr>
      <p:grpSpPr>
        <a:xfrm>
          <a:off x="0" y="0"/>
          <a:ext cx="0" cy="0"/>
          <a:chOff x="0" y="0"/>
          <a:chExt cx="0" cy="0"/>
        </a:xfrm>
      </p:grpSpPr>
      <p:sp>
        <p:nvSpPr>
          <p:cNvPr id="592" name="Google Shape;592;p7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593" name="Google Shape;593;p74"/>
          <p:cNvPicPr preferRelativeResize="0"/>
          <p:nvPr/>
        </p:nvPicPr>
        <p:blipFill rotWithShape="1">
          <a:blip r:embed="rId3">
            <a:alphaModFix/>
          </a:blip>
          <a:srcRect b="0" l="0" r="0" t="0"/>
          <a:stretch/>
        </p:blipFill>
        <p:spPr>
          <a:xfrm>
            <a:off x="-180975" y="-60325"/>
            <a:ext cx="9577387" cy="6010275"/>
          </a:xfrm>
          <a:prstGeom prst="rect">
            <a:avLst/>
          </a:prstGeom>
          <a:noFill/>
          <a:ln>
            <a:noFill/>
          </a:ln>
        </p:spPr>
      </p:pic>
    </p:spTree>
  </p:cSld>
  <p:clrMapOvr>
    <a:masterClrMapping/>
  </p:clrMapOvr>
  <p:transition advTm="6907" spd="med">
    <p:strips dir="rd"/>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7" name="Shape 597"/>
        <p:cNvGrpSpPr/>
        <p:nvPr/>
      </p:nvGrpSpPr>
      <p:grpSpPr>
        <a:xfrm>
          <a:off x="0" y="0"/>
          <a:ext cx="0" cy="0"/>
          <a:chOff x="0" y="0"/>
          <a:chExt cx="0" cy="0"/>
        </a:xfrm>
      </p:grpSpPr>
      <p:sp>
        <p:nvSpPr>
          <p:cNvPr id="598" name="Google Shape;598;p7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599" name="Google Shape;599;p7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1998 concert à Houyet</a:t>
            </a:r>
            <a:endParaRPr/>
          </a:p>
        </p:txBody>
      </p:sp>
      <p:sp>
        <p:nvSpPr>
          <p:cNvPr id="600" name="Google Shape;600;p7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En 1998, à Houyet, mon village natal, on n'a pu placer l'orchestre qu'au fruit de multiples contorsions vu les dimensions réduites du podium. Comme il ne restait plus de place pour moi, je suis monté sur une table de bistrot pour diriger le concert. Cependant, cela reste dans ma mémoire comme un des meilleurs moments musicaux ! »     Philippe Durant</a:t>
            </a:r>
            <a:endParaRPr/>
          </a:p>
        </p:txBody>
      </p:sp>
    </p:spTree>
  </p:cSld>
  <p:clrMapOvr>
    <a:masterClrMapping/>
  </p:clrMapOvr>
  <p:transition advTm="11188" spd="med">
    <p:wheel spokes="8"/>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4" name="Shape 604"/>
        <p:cNvGrpSpPr/>
        <p:nvPr/>
      </p:nvGrpSpPr>
      <p:grpSpPr>
        <a:xfrm>
          <a:off x="0" y="0"/>
          <a:ext cx="0" cy="0"/>
          <a:chOff x="0" y="0"/>
          <a:chExt cx="0" cy="0"/>
        </a:xfrm>
      </p:grpSpPr>
      <p:sp>
        <p:nvSpPr>
          <p:cNvPr id="605" name="Google Shape;605;p7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06" name="Google Shape;606;p7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2001 Concert à Villers la ville</a:t>
            </a:r>
            <a:endParaRPr/>
          </a:p>
        </p:txBody>
      </p:sp>
      <p:sp>
        <p:nvSpPr>
          <p:cNvPr id="607" name="Google Shape;607;p76"/>
          <p:cNvSpPr txBox="1"/>
          <p:nvPr>
            <p:ph idx="1" type="body"/>
          </p:nvPr>
        </p:nvSpPr>
        <p:spPr>
          <a:xfrm>
            <a:off x="457200" y="1711325"/>
            <a:ext cx="4546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 Jouer dans les ruines de l'Abbaye de Villers-la-Ville n'était pas évident à cause de l'acoustique particulière. »</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Philippe</a:t>
            </a:r>
            <a:endParaRPr/>
          </a:p>
        </p:txBody>
      </p:sp>
      <p:pic>
        <p:nvPicPr>
          <p:cNvPr id="608" name="Google Shape;608;p76"/>
          <p:cNvPicPr preferRelativeResize="0"/>
          <p:nvPr/>
        </p:nvPicPr>
        <p:blipFill rotWithShape="1">
          <a:blip r:embed="rId3">
            <a:alphaModFix/>
          </a:blip>
          <a:srcRect b="0" l="0" r="0" t="0"/>
          <a:stretch/>
        </p:blipFill>
        <p:spPr>
          <a:xfrm>
            <a:off x="5102225" y="1557337"/>
            <a:ext cx="3101975" cy="4679950"/>
          </a:xfrm>
          <a:prstGeom prst="rect">
            <a:avLst/>
          </a:prstGeom>
          <a:noFill/>
          <a:ln>
            <a:noFill/>
          </a:ln>
        </p:spPr>
      </p:pic>
    </p:spTree>
  </p:cSld>
  <p:clrMapOvr>
    <a:masterClrMapping/>
  </p:clrMapOvr>
  <p:transition advTm="6062" spd="med">
    <p:plus/>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sp>
        <p:nvSpPr>
          <p:cNvPr id="613" name="Google Shape;613;p7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614" name="Google Shape;614;p77"/>
          <p:cNvPicPr preferRelativeResize="0"/>
          <p:nvPr>
            <p:ph idx="1" type="body"/>
          </p:nvPr>
        </p:nvPicPr>
        <p:blipFill rotWithShape="1">
          <a:blip r:embed="rId3">
            <a:alphaModFix/>
          </a:blip>
          <a:srcRect b="0" l="0" r="0" t="0"/>
          <a:stretch/>
        </p:blipFill>
        <p:spPr>
          <a:xfrm>
            <a:off x="3203575" y="2924175"/>
            <a:ext cx="5761037" cy="3816350"/>
          </a:xfrm>
          <a:prstGeom prst="rect">
            <a:avLst/>
          </a:prstGeom>
          <a:noFill/>
          <a:ln>
            <a:noFill/>
          </a:ln>
        </p:spPr>
      </p:pic>
      <p:pic>
        <p:nvPicPr>
          <p:cNvPr id="615" name="Google Shape;615;p77"/>
          <p:cNvPicPr preferRelativeResize="0"/>
          <p:nvPr/>
        </p:nvPicPr>
        <p:blipFill rotWithShape="1">
          <a:blip r:embed="rId4">
            <a:alphaModFix/>
          </a:blip>
          <a:srcRect b="0" l="0" r="0" t="0"/>
          <a:stretch/>
        </p:blipFill>
        <p:spPr>
          <a:xfrm>
            <a:off x="179387" y="188912"/>
            <a:ext cx="5329237" cy="3524250"/>
          </a:xfrm>
          <a:prstGeom prst="rect">
            <a:avLst/>
          </a:prstGeom>
          <a:noFill/>
          <a:ln>
            <a:noFill/>
          </a:ln>
        </p:spPr>
      </p:pic>
      <p:sp>
        <p:nvSpPr>
          <p:cNvPr id="616" name="Google Shape;616;p77"/>
          <p:cNvSpPr txBox="1"/>
          <p:nvPr/>
        </p:nvSpPr>
        <p:spPr>
          <a:xfrm>
            <a:off x="5795962" y="260350"/>
            <a:ext cx="2952750" cy="11906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3600"/>
              <a:buFont typeface="Arial"/>
              <a:buNone/>
            </a:pPr>
            <a:r>
              <a:rPr b="0" i="0" lang="en-US" sz="3600" u="none">
                <a:solidFill>
                  <a:schemeClr val="dk2"/>
                </a:solidFill>
                <a:latin typeface="Arial"/>
                <a:ea typeface="Arial"/>
                <a:cs typeface="Arial"/>
                <a:sym typeface="Arial"/>
              </a:rPr>
              <a:t>2001 </a:t>
            </a:r>
            <a:endParaRPr/>
          </a:p>
          <a:p>
            <a:pPr indent="0" lvl="0" marL="0" marR="0" rtl="0" algn="l">
              <a:lnSpc>
                <a:spcPct val="100000"/>
              </a:lnSpc>
              <a:spcBef>
                <a:spcPts val="0"/>
              </a:spcBef>
              <a:spcAft>
                <a:spcPts val="0"/>
              </a:spcAft>
              <a:buClr>
                <a:schemeClr val="dk2"/>
              </a:buClr>
              <a:buSzPts val="3600"/>
              <a:buFont typeface="Arial"/>
              <a:buNone/>
            </a:pPr>
            <a:r>
              <a:rPr b="0" i="0" lang="en-US" sz="3600" u="none">
                <a:solidFill>
                  <a:schemeClr val="dk2"/>
                </a:solidFill>
                <a:latin typeface="Arial"/>
                <a:ea typeface="Arial"/>
                <a:cs typeface="Arial"/>
                <a:sym typeface="Arial"/>
              </a:rPr>
              <a:t>Villers-la-Ville</a:t>
            </a:r>
            <a:endParaRPr/>
          </a:p>
        </p:txBody>
      </p:sp>
    </p:spTree>
  </p:cSld>
  <p:clrMapOvr>
    <a:masterClrMapping/>
  </p:clrMapOvr>
  <p:transition advTm="5891" spd="med">
    <p:wipe dir="d"/>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0" name="Shape 620"/>
        <p:cNvGrpSpPr/>
        <p:nvPr/>
      </p:nvGrpSpPr>
      <p:grpSpPr>
        <a:xfrm>
          <a:off x="0" y="0"/>
          <a:ext cx="0" cy="0"/>
          <a:chOff x="0" y="0"/>
          <a:chExt cx="0" cy="0"/>
        </a:xfrm>
      </p:grpSpPr>
      <p:sp>
        <p:nvSpPr>
          <p:cNvPr id="621" name="Google Shape;621;p7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22" name="Google Shape;622;p78"/>
          <p:cNvSpPr txBox="1"/>
          <p:nvPr>
            <p:ph type="title"/>
          </p:nvPr>
        </p:nvSpPr>
        <p:spPr>
          <a:xfrm>
            <a:off x="457200" y="11588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Nouveau style conçu </a:t>
            </a:r>
            <a:br>
              <a:rPr b="0" i="0" lang="en-US" sz="4000" u="none">
                <a:solidFill>
                  <a:schemeClr val="dk2"/>
                </a:solidFill>
                <a:latin typeface="Arial"/>
                <a:ea typeface="Arial"/>
                <a:cs typeface="Arial"/>
                <a:sym typeface="Arial"/>
              </a:rPr>
            </a:br>
            <a:r>
              <a:rPr b="0" i="0" lang="en-US" sz="4000" u="none">
                <a:solidFill>
                  <a:schemeClr val="dk2"/>
                </a:solidFill>
                <a:latin typeface="Arial"/>
                <a:ea typeface="Arial"/>
                <a:cs typeface="Arial"/>
                <a:sym typeface="Arial"/>
              </a:rPr>
              <a:t>par Bénédicte Régnier</a:t>
            </a:r>
            <a:endParaRPr/>
          </a:p>
        </p:txBody>
      </p:sp>
      <p:pic>
        <p:nvPicPr>
          <p:cNvPr id="623" name="Google Shape;623;p78"/>
          <p:cNvPicPr preferRelativeResize="0"/>
          <p:nvPr/>
        </p:nvPicPr>
        <p:blipFill rotWithShape="1">
          <a:blip r:embed="rId3">
            <a:alphaModFix/>
          </a:blip>
          <a:srcRect b="0" l="0" r="0" t="0"/>
          <a:stretch/>
        </p:blipFill>
        <p:spPr>
          <a:xfrm>
            <a:off x="363537" y="1196975"/>
            <a:ext cx="3632200" cy="5111750"/>
          </a:xfrm>
          <a:prstGeom prst="rect">
            <a:avLst/>
          </a:prstGeom>
          <a:noFill/>
          <a:ln>
            <a:noFill/>
          </a:ln>
        </p:spPr>
      </p:pic>
      <p:pic>
        <p:nvPicPr>
          <p:cNvPr id="624" name="Google Shape;624;p78"/>
          <p:cNvPicPr preferRelativeResize="0"/>
          <p:nvPr/>
        </p:nvPicPr>
        <p:blipFill rotWithShape="1">
          <a:blip r:embed="rId4">
            <a:alphaModFix/>
          </a:blip>
          <a:srcRect b="0" l="0" r="0" t="0"/>
          <a:stretch/>
        </p:blipFill>
        <p:spPr>
          <a:xfrm>
            <a:off x="4643437" y="1196975"/>
            <a:ext cx="3570287" cy="5040312"/>
          </a:xfrm>
          <a:prstGeom prst="rect">
            <a:avLst/>
          </a:prstGeom>
          <a:noFill/>
          <a:ln>
            <a:noFill/>
          </a:ln>
        </p:spPr>
      </p:pic>
    </p:spTree>
  </p:cSld>
  <p:clrMapOvr>
    <a:masterClrMapping/>
  </p:clrMapOvr>
  <p:transition spd="med">
    <p:push dir="r"/>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8" name="Shape 628"/>
        <p:cNvGrpSpPr/>
        <p:nvPr/>
      </p:nvGrpSpPr>
      <p:grpSpPr>
        <a:xfrm>
          <a:off x="0" y="0"/>
          <a:ext cx="0" cy="0"/>
          <a:chOff x="0" y="0"/>
          <a:chExt cx="0" cy="0"/>
        </a:xfrm>
      </p:grpSpPr>
      <p:sp>
        <p:nvSpPr>
          <p:cNvPr id="629" name="Google Shape;629;p7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30" name="Google Shape;630;p79"/>
          <p:cNvSpPr txBox="1"/>
          <p:nvPr>
            <p:ph type="title"/>
          </p:nvPr>
        </p:nvSpPr>
        <p:spPr>
          <a:xfrm>
            <a:off x="457200" y="188912"/>
            <a:ext cx="7931150" cy="6334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2002</a:t>
            </a:r>
            <a:endParaRPr/>
          </a:p>
        </p:txBody>
      </p:sp>
      <p:sp>
        <p:nvSpPr>
          <p:cNvPr id="631" name="Google Shape;631;p79"/>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pic>
        <p:nvPicPr>
          <p:cNvPr id="632" name="Google Shape;632;p79"/>
          <p:cNvPicPr preferRelativeResize="0"/>
          <p:nvPr/>
        </p:nvPicPr>
        <p:blipFill rotWithShape="1">
          <a:blip r:embed="rId3">
            <a:alphaModFix/>
          </a:blip>
          <a:srcRect b="0" l="0" r="0" t="0"/>
          <a:stretch/>
        </p:blipFill>
        <p:spPr>
          <a:xfrm>
            <a:off x="431800" y="836612"/>
            <a:ext cx="8101012" cy="5437187"/>
          </a:xfrm>
          <a:prstGeom prst="rect">
            <a:avLst/>
          </a:prstGeom>
          <a:noFill/>
          <a:ln>
            <a:noFill/>
          </a:ln>
        </p:spPr>
      </p:pic>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95" name="Google Shape;95;p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1902</a:t>
            </a:r>
            <a:endParaRPr/>
          </a:p>
        </p:txBody>
      </p:sp>
      <p:sp>
        <p:nvSpPr>
          <p:cNvPr id="96" name="Google Shape;96;p8"/>
          <p:cNvSpPr txBox="1"/>
          <p:nvPr>
            <p:ph idx="1" type="body"/>
          </p:nvPr>
        </p:nvSpPr>
        <p:spPr>
          <a:xfrm>
            <a:off x="468312" y="1557337"/>
            <a:ext cx="8229600" cy="4497387"/>
          </a:xfrm>
          <a:prstGeom prst="rect">
            <a:avLst/>
          </a:prstGeom>
          <a:noFill/>
          <a:ln>
            <a:noFill/>
          </a:ln>
        </p:spPr>
        <p:txBody>
          <a:bodyPr anchorCtr="0" anchor="t" bIns="45700" lIns="91425" spcFirstLastPara="1" rIns="91425" wrap="square" tIns="45700">
            <a:noAutofit/>
          </a:bodyPr>
          <a:lstStyle/>
          <a:p>
            <a:pPr indent="-342900" lvl="0" marL="34290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Pour son 40</a:t>
            </a:r>
            <a:r>
              <a:rPr b="0" baseline="30000" i="0" lang="en-US" sz="3200" u="none">
                <a:solidFill>
                  <a:schemeClr val="dk1"/>
                </a:solidFill>
                <a:latin typeface="Arial"/>
                <a:ea typeface="Arial"/>
                <a:cs typeface="Arial"/>
                <a:sym typeface="Arial"/>
              </a:rPr>
              <a:t>ème</a:t>
            </a:r>
            <a:r>
              <a:rPr b="0" i="0" lang="en-US" sz="3200" u="none">
                <a:solidFill>
                  <a:schemeClr val="dk1"/>
                </a:solidFill>
                <a:latin typeface="Arial"/>
                <a:ea typeface="Arial"/>
                <a:cs typeface="Arial"/>
                <a:sym typeface="Arial"/>
              </a:rPr>
              <a:t> anniversaire, </a:t>
            </a:r>
            <a:endParaRPr/>
          </a:p>
          <a:p>
            <a:pPr indent="-342900" lvl="0" marL="34290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Sa Majesté le Roi Léopold III offre à la Fanfare le titre de « Royale »</a:t>
            </a:r>
            <a:endParaRPr/>
          </a:p>
          <a:p>
            <a:pPr indent="-342900" lvl="0" marL="342900" rtl="0" algn="ctr">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342900" lvl="0" marL="34290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 </a:t>
            </a:r>
            <a:r>
              <a:rPr b="1" i="0" lang="en-US" sz="3200" u="none">
                <a:solidFill>
                  <a:schemeClr val="dk1"/>
                </a:solidFill>
                <a:latin typeface="Arial"/>
                <a:ea typeface="Arial"/>
                <a:cs typeface="Arial"/>
                <a:sym typeface="Arial"/>
              </a:rPr>
              <a:t>LA FANFARE ROYALE CONCORDIA »</a:t>
            </a:r>
            <a:endParaRPr/>
          </a:p>
          <a:p>
            <a:pPr indent="-342900" lvl="0" marL="342900" rtl="0" algn="ctr">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est née.</a:t>
            </a:r>
            <a:endParaRPr/>
          </a:p>
          <a:p>
            <a:pPr indent="-139700" lvl="0" marL="342900" rtl="0" algn="ctr">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139700" lvl="0" marL="342900" rtl="0" algn="l">
              <a:lnSpc>
                <a:spcPct val="100000"/>
              </a:lnSpc>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transition advClick="0" advTm="6900" spd="med">
    <p:wheel spokes="8"/>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6" name="Shape 636"/>
        <p:cNvGrpSpPr/>
        <p:nvPr/>
      </p:nvGrpSpPr>
      <p:grpSpPr>
        <a:xfrm>
          <a:off x="0" y="0"/>
          <a:ext cx="0" cy="0"/>
          <a:chOff x="0" y="0"/>
          <a:chExt cx="0" cy="0"/>
        </a:xfrm>
      </p:grpSpPr>
      <p:sp>
        <p:nvSpPr>
          <p:cNvPr id="637" name="Google Shape;637;p8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38" name="Google Shape;638;p8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Août 2003 Concert à Hythe</a:t>
            </a:r>
            <a:endParaRPr/>
          </a:p>
        </p:txBody>
      </p:sp>
      <p:sp>
        <p:nvSpPr>
          <p:cNvPr id="639" name="Google Shape;639;p80"/>
          <p:cNvSpPr txBox="1"/>
          <p:nvPr>
            <p:ph idx="1" type="body"/>
          </p:nvPr>
        </p:nvSpPr>
        <p:spPr>
          <a:xfrm>
            <a:off x="323850" y="1341437"/>
            <a:ext cx="4824412" cy="4784725"/>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 En 2003, à Hythe en Angleterre, on a joué le long d'un canal, le public se trouvant de l'autre côté. Le podium étant trop petit, les organisateurs avaient ajouté un ponton sur lequel on a placé les flûtes, le hautbois et le chef. Georget s'est cru obligé de détacher le ponton à la fin du concert... » Philippe</a:t>
            </a:r>
            <a:endParaRPr/>
          </a:p>
        </p:txBody>
      </p:sp>
      <p:pic>
        <p:nvPicPr>
          <p:cNvPr id="640" name="Google Shape;640;p80"/>
          <p:cNvPicPr preferRelativeResize="0"/>
          <p:nvPr/>
        </p:nvPicPr>
        <p:blipFill rotWithShape="1">
          <a:blip r:embed="rId3">
            <a:alphaModFix/>
          </a:blip>
          <a:srcRect b="0" l="0" r="0" t="0"/>
          <a:stretch/>
        </p:blipFill>
        <p:spPr>
          <a:xfrm>
            <a:off x="5491162" y="1196975"/>
            <a:ext cx="3286125" cy="4968875"/>
          </a:xfrm>
          <a:prstGeom prst="rect">
            <a:avLst/>
          </a:prstGeom>
          <a:noFill/>
          <a:ln>
            <a:noFill/>
          </a:ln>
        </p:spPr>
      </p:pic>
    </p:spTree>
  </p:cSld>
  <p:clrMapOvr>
    <a:masterClrMapping/>
  </p:clrMapOvr>
  <p:transition advTm="10281" spd="med">
    <p:newsflash/>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4" name="Shape 644"/>
        <p:cNvGrpSpPr/>
        <p:nvPr/>
      </p:nvGrpSpPr>
      <p:grpSpPr>
        <a:xfrm>
          <a:off x="0" y="0"/>
          <a:ext cx="0" cy="0"/>
          <a:chOff x="0" y="0"/>
          <a:chExt cx="0" cy="0"/>
        </a:xfrm>
      </p:grpSpPr>
      <p:sp>
        <p:nvSpPr>
          <p:cNvPr id="645" name="Google Shape;645;p8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46" name="Google Shape;646;p8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2004</a:t>
            </a:r>
            <a:endParaRPr/>
          </a:p>
        </p:txBody>
      </p:sp>
      <p:pic>
        <p:nvPicPr>
          <p:cNvPr id="647" name="Google Shape;647;p81"/>
          <p:cNvPicPr preferRelativeResize="0"/>
          <p:nvPr/>
        </p:nvPicPr>
        <p:blipFill rotWithShape="1">
          <a:blip r:embed="rId3">
            <a:alphaModFix/>
          </a:blip>
          <a:srcRect b="0" l="0" r="0" t="0"/>
          <a:stretch/>
        </p:blipFill>
        <p:spPr>
          <a:xfrm>
            <a:off x="1403350" y="1322387"/>
            <a:ext cx="6337300" cy="4752975"/>
          </a:xfrm>
          <a:prstGeom prst="rect">
            <a:avLst/>
          </a:prstGeom>
          <a:noFill/>
          <a:ln>
            <a:noFill/>
          </a:ln>
        </p:spPr>
      </p:pic>
    </p:spTree>
  </p:cSld>
  <p:clrMapOvr>
    <a:masterClrMapping/>
  </p:clrMapOvr>
  <p:transition advTm="6265" spd="med">
    <p:spli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1" name="Shape 651"/>
        <p:cNvGrpSpPr/>
        <p:nvPr/>
      </p:nvGrpSpPr>
      <p:grpSpPr>
        <a:xfrm>
          <a:off x="0" y="0"/>
          <a:ext cx="0" cy="0"/>
          <a:chOff x="0" y="0"/>
          <a:chExt cx="0" cy="0"/>
        </a:xfrm>
      </p:grpSpPr>
      <p:sp>
        <p:nvSpPr>
          <p:cNvPr id="652" name="Google Shape;652;p8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53" name="Google Shape;653;p8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Avril 2004 concert à Canterbury</a:t>
            </a:r>
            <a:endParaRPr/>
          </a:p>
        </p:txBody>
      </p:sp>
      <p:pic>
        <p:nvPicPr>
          <p:cNvPr id="654" name="Google Shape;654;p82"/>
          <p:cNvPicPr preferRelativeResize="0"/>
          <p:nvPr/>
        </p:nvPicPr>
        <p:blipFill rotWithShape="1">
          <a:blip r:embed="rId3">
            <a:alphaModFix/>
          </a:blip>
          <a:srcRect b="0" l="0" r="0" t="0"/>
          <a:stretch/>
        </p:blipFill>
        <p:spPr>
          <a:xfrm>
            <a:off x="2627312" y="1125537"/>
            <a:ext cx="3930650" cy="5543550"/>
          </a:xfrm>
          <a:prstGeom prst="rect">
            <a:avLst/>
          </a:prstGeom>
          <a:noFill/>
          <a:ln>
            <a:noFill/>
          </a:ln>
        </p:spPr>
      </p:pic>
    </p:spTree>
  </p:cSld>
  <p:clrMapOvr>
    <a:masterClrMapping/>
  </p:clrMapOvr>
  <p:transition spd="med">
    <p:push/>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sp>
        <p:nvSpPr>
          <p:cNvPr id="659" name="Google Shape;659;p8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60" name="Google Shape;660;p83"/>
          <p:cNvSpPr txBox="1"/>
          <p:nvPr>
            <p:ph type="title"/>
          </p:nvPr>
        </p:nvSpPr>
        <p:spPr>
          <a:xfrm>
            <a:off x="457200" y="274637"/>
            <a:ext cx="404336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Septembre 2004</a:t>
            </a:r>
            <a:endParaRPr/>
          </a:p>
        </p:txBody>
      </p:sp>
      <p:sp>
        <p:nvSpPr>
          <p:cNvPr id="661" name="Google Shape;661;p83"/>
          <p:cNvSpPr txBox="1"/>
          <p:nvPr>
            <p:ph idx="1" type="body"/>
          </p:nvPr>
        </p:nvSpPr>
        <p:spPr>
          <a:xfrm>
            <a:off x="457200" y="3141662"/>
            <a:ext cx="8229600" cy="2984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Philippe passe à son tour le flambeau</a:t>
            </a:r>
            <a:endParaRPr/>
          </a:p>
        </p:txBody>
      </p:sp>
      <p:pic>
        <p:nvPicPr>
          <p:cNvPr id="662" name="Google Shape;662;p83"/>
          <p:cNvPicPr preferRelativeResize="0"/>
          <p:nvPr/>
        </p:nvPicPr>
        <p:blipFill rotWithShape="1">
          <a:blip r:embed="rId3">
            <a:alphaModFix/>
          </a:blip>
          <a:srcRect b="0" l="0" r="0" t="0"/>
          <a:stretch/>
        </p:blipFill>
        <p:spPr>
          <a:xfrm>
            <a:off x="4829175" y="188912"/>
            <a:ext cx="4064000" cy="3048000"/>
          </a:xfrm>
          <a:prstGeom prst="rect">
            <a:avLst/>
          </a:prstGeom>
          <a:noFill/>
          <a:ln>
            <a:noFill/>
          </a:ln>
        </p:spPr>
      </p:pic>
      <p:sp>
        <p:nvSpPr>
          <p:cNvPr id="663" name="Google Shape;663;p83"/>
          <p:cNvSpPr/>
          <p:nvPr/>
        </p:nvSpPr>
        <p:spPr>
          <a:xfrm>
            <a:off x="3779837"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664" name="Google Shape;664;p83"/>
          <p:cNvPicPr preferRelativeResize="0"/>
          <p:nvPr/>
        </p:nvPicPr>
        <p:blipFill rotWithShape="1">
          <a:blip r:embed="rId4">
            <a:alphaModFix/>
          </a:blip>
          <a:srcRect b="0" l="0" r="0" t="0"/>
          <a:stretch/>
        </p:blipFill>
        <p:spPr>
          <a:xfrm>
            <a:off x="4859337" y="3644900"/>
            <a:ext cx="4064000" cy="3048000"/>
          </a:xfrm>
          <a:prstGeom prst="rect">
            <a:avLst/>
          </a:prstGeom>
          <a:noFill/>
          <a:ln>
            <a:noFill/>
          </a:ln>
        </p:spPr>
      </p:pic>
      <p:pic>
        <p:nvPicPr>
          <p:cNvPr id="665" name="Google Shape;665;p83"/>
          <p:cNvPicPr preferRelativeResize="0"/>
          <p:nvPr/>
        </p:nvPicPr>
        <p:blipFill rotWithShape="1">
          <a:blip r:embed="rId5">
            <a:alphaModFix/>
          </a:blip>
          <a:srcRect b="0" l="0" r="0" t="0"/>
          <a:stretch/>
        </p:blipFill>
        <p:spPr>
          <a:xfrm>
            <a:off x="220662" y="3644900"/>
            <a:ext cx="4064000" cy="3048000"/>
          </a:xfrm>
          <a:prstGeom prst="rect">
            <a:avLst/>
          </a:prstGeom>
          <a:noFill/>
          <a:ln>
            <a:noFill/>
          </a:ln>
        </p:spPr>
      </p:pic>
    </p:spTree>
  </p:cSld>
  <p:clrMapOvr>
    <a:masterClrMapping/>
  </p:clrMapOvr>
  <p:transition advTm="8125" spd="med">
    <p:comb/>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9" name="Shape 669"/>
        <p:cNvGrpSpPr/>
        <p:nvPr/>
      </p:nvGrpSpPr>
      <p:grpSpPr>
        <a:xfrm>
          <a:off x="0" y="0"/>
          <a:ext cx="0" cy="0"/>
          <a:chOff x="0" y="0"/>
          <a:chExt cx="0" cy="0"/>
        </a:xfrm>
      </p:grpSpPr>
      <p:sp>
        <p:nvSpPr>
          <p:cNvPr id="670" name="Google Shape;670;p8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71" name="Google Shape;671;p84"/>
          <p:cNvSpPr txBox="1"/>
          <p:nvPr>
            <p:ph type="title"/>
          </p:nvPr>
        </p:nvSpPr>
        <p:spPr>
          <a:xfrm>
            <a:off x="457200" y="274637"/>
            <a:ext cx="8435975"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Roland De Klippel prend la direction</a:t>
            </a:r>
            <a:endParaRPr/>
          </a:p>
        </p:txBody>
      </p:sp>
      <p:sp>
        <p:nvSpPr>
          <p:cNvPr id="672" name="Google Shape;672;p84"/>
          <p:cNvSpPr txBox="1"/>
          <p:nvPr>
            <p:ph idx="1" type="body"/>
          </p:nvPr>
        </p:nvSpPr>
        <p:spPr>
          <a:xfrm>
            <a:off x="0" y="908050"/>
            <a:ext cx="5508625" cy="5472112"/>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a:t>
            </a:r>
            <a:endParaRPr/>
          </a:p>
          <a:p>
            <a:pPr indent="-342900" lvl="0" marL="342900" marR="0" rtl="0" algn="l">
              <a:lnSpc>
                <a:spcPct val="8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	Il obtient le premier prix de solfège, de trompette, de musique de chambre et de transposition au conservatoire de Mons. Il devient musicien à l‘Orchestre du Théâtre Royal de la Monnaie, à l‘Orchestre symphonique de la VRT et à l‘Orchestre de la Province du Brabant. Il enseigne de 1976 à 1991 dans différentes académies. En 1974, il entre à la Musique de la Gendarmerie et en 1978 au corps des trompettes de la musique Royale des Guides. Il est nommé Trompette-Major de 1988 à 2010.    Il devient chef d'orchestre de diverses sociétés. </a:t>
            </a:r>
            <a:endParaRPr/>
          </a:p>
          <a:p>
            <a:pPr indent="-190500" lvl="0" marL="342900" marR="0" rtl="0" algn="l">
              <a:lnSpc>
                <a:spcPct val="100000"/>
              </a:lnSpc>
              <a:spcBef>
                <a:spcPts val="48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p:txBody>
      </p:sp>
      <p:pic>
        <p:nvPicPr>
          <p:cNvPr id="673" name="Google Shape;673;p84"/>
          <p:cNvPicPr preferRelativeResize="0"/>
          <p:nvPr/>
        </p:nvPicPr>
        <p:blipFill rotWithShape="1">
          <a:blip r:embed="rId3">
            <a:alphaModFix/>
          </a:blip>
          <a:srcRect b="0" l="0" r="0" t="0"/>
          <a:stretch/>
        </p:blipFill>
        <p:spPr>
          <a:xfrm>
            <a:off x="5795962" y="1196975"/>
            <a:ext cx="3048000" cy="4064000"/>
          </a:xfrm>
          <a:prstGeom prst="rect">
            <a:avLst/>
          </a:prstGeom>
          <a:noFill/>
          <a:ln>
            <a:noFill/>
          </a:ln>
        </p:spPr>
      </p:pic>
    </p:spTree>
  </p:cSld>
  <p:clrMapOvr>
    <a:masterClrMapping/>
  </p:clrMapOvr>
  <p:transition advTm="18250" spd="med">
    <p:checker/>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7" name="Shape 677"/>
        <p:cNvGrpSpPr/>
        <p:nvPr/>
      </p:nvGrpSpPr>
      <p:grpSpPr>
        <a:xfrm>
          <a:off x="0" y="0"/>
          <a:ext cx="0" cy="0"/>
          <a:chOff x="0" y="0"/>
          <a:chExt cx="0" cy="0"/>
        </a:xfrm>
      </p:grpSpPr>
      <p:sp>
        <p:nvSpPr>
          <p:cNvPr id="678" name="Google Shape;678;p8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79" name="Google Shape;679;p8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000"/>
              <a:buFont typeface="Arial"/>
              <a:buNone/>
            </a:pPr>
            <a:r>
              <a:rPr b="0" i="0" lang="en-US" sz="4000" u="none">
                <a:solidFill>
                  <a:schemeClr val="dk2"/>
                </a:solidFill>
                <a:latin typeface="Arial"/>
                <a:ea typeface="Arial"/>
                <a:cs typeface="Arial"/>
                <a:sym typeface="Arial"/>
              </a:rPr>
              <a:t>Octobre 2004 Concert à Esslingen</a:t>
            </a:r>
            <a:endParaRPr/>
          </a:p>
        </p:txBody>
      </p:sp>
      <p:pic>
        <p:nvPicPr>
          <p:cNvPr id="680" name="Google Shape;680;p85"/>
          <p:cNvPicPr preferRelativeResize="0"/>
          <p:nvPr/>
        </p:nvPicPr>
        <p:blipFill rotWithShape="1">
          <a:blip r:embed="rId3">
            <a:alphaModFix/>
          </a:blip>
          <a:srcRect b="0" l="0" r="0" t="0"/>
          <a:stretch/>
        </p:blipFill>
        <p:spPr>
          <a:xfrm>
            <a:off x="107950" y="1208087"/>
            <a:ext cx="4787900" cy="3589337"/>
          </a:xfrm>
          <a:prstGeom prst="rect">
            <a:avLst/>
          </a:prstGeom>
          <a:noFill/>
          <a:ln>
            <a:noFill/>
          </a:ln>
        </p:spPr>
      </p:pic>
      <p:sp>
        <p:nvSpPr>
          <p:cNvPr id="681" name="Google Shape;681;p85"/>
          <p:cNvSpPr/>
          <p:nvPr/>
        </p:nvSpPr>
        <p:spPr>
          <a:xfrm>
            <a:off x="2916237"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682" name="Google Shape;682;p85"/>
          <p:cNvPicPr preferRelativeResize="0"/>
          <p:nvPr/>
        </p:nvPicPr>
        <p:blipFill rotWithShape="1">
          <a:blip r:embed="rId4">
            <a:alphaModFix/>
          </a:blip>
          <a:srcRect b="0" l="0" r="0" t="0"/>
          <a:stretch/>
        </p:blipFill>
        <p:spPr>
          <a:xfrm>
            <a:off x="4325937" y="3225800"/>
            <a:ext cx="4783137" cy="3587750"/>
          </a:xfrm>
          <a:prstGeom prst="rect">
            <a:avLst/>
          </a:prstGeom>
          <a:noFill/>
          <a:ln>
            <a:noFill/>
          </a:ln>
        </p:spPr>
      </p:pic>
    </p:spTree>
  </p:cSld>
  <p:clrMapOvr>
    <a:masterClrMapping/>
  </p:clrMapOvr>
  <p:transition spd="med">
    <p:push dir="r"/>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6" name="Shape 686"/>
        <p:cNvGrpSpPr/>
        <p:nvPr/>
      </p:nvGrpSpPr>
      <p:grpSpPr>
        <a:xfrm>
          <a:off x="0" y="0"/>
          <a:ext cx="0" cy="0"/>
          <a:chOff x="0" y="0"/>
          <a:chExt cx="0" cy="0"/>
        </a:xfrm>
      </p:grpSpPr>
      <p:sp>
        <p:nvSpPr>
          <p:cNvPr id="687" name="Google Shape;687;p8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688" name="Google Shape;688;p86"/>
          <p:cNvPicPr preferRelativeResize="0"/>
          <p:nvPr/>
        </p:nvPicPr>
        <p:blipFill rotWithShape="1">
          <a:blip r:embed="rId3">
            <a:alphaModFix/>
          </a:blip>
          <a:srcRect b="0" l="0" r="0" t="0"/>
          <a:stretch/>
        </p:blipFill>
        <p:spPr>
          <a:xfrm>
            <a:off x="4787900" y="3716337"/>
            <a:ext cx="4176712" cy="3133725"/>
          </a:xfrm>
          <a:prstGeom prst="rect">
            <a:avLst/>
          </a:prstGeom>
          <a:noFill/>
          <a:ln>
            <a:noFill/>
          </a:ln>
        </p:spPr>
      </p:pic>
      <p:sp>
        <p:nvSpPr>
          <p:cNvPr id="689" name="Google Shape;689;p86"/>
          <p:cNvSpPr txBox="1"/>
          <p:nvPr>
            <p:ph type="title"/>
          </p:nvPr>
        </p:nvSpPr>
        <p:spPr>
          <a:xfrm>
            <a:off x="457200" y="27463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Concerts de Noël 2004</a:t>
            </a:r>
            <a:endParaRPr/>
          </a:p>
        </p:txBody>
      </p:sp>
      <p:pic>
        <p:nvPicPr>
          <p:cNvPr id="690" name="Google Shape;690;p86"/>
          <p:cNvPicPr preferRelativeResize="0"/>
          <p:nvPr/>
        </p:nvPicPr>
        <p:blipFill rotWithShape="1">
          <a:blip r:embed="rId4">
            <a:alphaModFix/>
          </a:blip>
          <a:srcRect b="0" l="0" r="0" t="0"/>
          <a:stretch/>
        </p:blipFill>
        <p:spPr>
          <a:xfrm>
            <a:off x="4787900" y="1052512"/>
            <a:ext cx="4135437" cy="3101975"/>
          </a:xfrm>
          <a:prstGeom prst="rect">
            <a:avLst/>
          </a:prstGeom>
          <a:noFill/>
          <a:ln>
            <a:noFill/>
          </a:ln>
        </p:spPr>
      </p:pic>
      <p:pic>
        <p:nvPicPr>
          <p:cNvPr id="691" name="Google Shape;691;p86"/>
          <p:cNvPicPr preferRelativeResize="0"/>
          <p:nvPr/>
        </p:nvPicPr>
        <p:blipFill rotWithShape="1">
          <a:blip r:embed="rId5">
            <a:alphaModFix/>
          </a:blip>
          <a:srcRect b="0" l="0" r="0" t="0"/>
          <a:stretch/>
        </p:blipFill>
        <p:spPr>
          <a:xfrm>
            <a:off x="684212" y="3806825"/>
            <a:ext cx="4103687" cy="3078162"/>
          </a:xfrm>
          <a:prstGeom prst="rect">
            <a:avLst/>
          </a:prstGeom>
          <a:noFill/>
          <a:ln>
            <a:noFill/>
          </a:ln>
        </p:spPr>
      </p:pic>
      <p:pic>
        <p:nvPicPr>
          <p:cNvPr id="692" name="Google Shape;692;p86"/>
          <p:cNvPicPr preferRelativeResize="0"/>
          <p:nvPr/>
        </p:nvPicPr>
        <p:blipFill rotWithShape="1">
          <a:blip r:embed="rId6">
            <a:alphaModFix/>
          </a:blip>
          <a:srcRect b="0" l="0" r="0" t="0"/>
          <a:stretch/>
        </p:blipFill>
        <p:spPr>
          <a:xfrm>
            <a:off x="684212" y="1052512"/>
            <a:ext cx="4135437" cy="3101975"/>
          </a:xfrm>
          <a:prstGeom prst="rect">
            <a:avLst/>
          </a:prstGeom>
          <a:noFill/>
          <a:ln>
            <a:noFill/>
          </a:ln>
        </p:spPr>
      </p:pic>
    </p:spTree>
  </p:cSld>
  <p:clrMapOvr>
    <a:masterClrMapping/>
  </p:clrMapOvr>
  <p:transition advTm="7844" spd="med">
    <p:randomBar dir="ver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6" name="Shape 696"/>
        <p:cNvGrpSpPr/>
        <p:nvPr/>
      </p:nvGrpSpPr>
      <p:grpSpPr>
        <a:xfrm>
          <a:off x="0" y="0"/>
          <a:ext cx="0" cy="0"/>
          <a:chOff x="0" y="0"/>
          <a:chExt cx="0" cy="0"/>
        </a:xfrm>
      </p:grpSpPr>
      <p:sp>
        <p:nvSpPr>
          <p:cNvPr id="697" name="Google Shape;697;p8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698" name="Google Shape;698;p8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Mai 2005 Voyage à Jassans</a:t>
            </a:r>
            <a:endParaRPr/>
          </a:p>
        </p:txBody>
      </p:sp>
      <p:pic>
        <p:nvPicPr>
          <p:cNvPr id="699" name="Google Shape;699;p87"/>
          <p:cNvPicPr preferRelativeResize="0"/>
          <p:nvPr/>
        </p:nvPicPr>
        <p:blipFill rotWithShape="1">
          <a:blip r:embed="rId3">
            <a:alphaModFix/>
          </a:blip>
          <a:srcRect b="0" l="0" r="0" t="0"/>
          <a:stretch/>
        </p:blipFill>
        <p:spPr>
          <a:xfrm>
            <a:off x="1260475" y="1214437"/>
            <a:ext cx="6624637" cy="4968875"/>
          </a:xfrm>
          <a:prstGeom prst="rect">
            <a:avLst/>
          </a:prstGeom>
          <a:noFill/>
          <a:ln>
            <a:noFill/>
          </a:ln>
        </p:spPr>
      </p:pic>
    </p:spTree>
  </p:cSld>
  <p:clrMapOvr>
    <a:masterClrMapping/>
  </p:clrMapOvr>
  <p:transition advTm="6672" spd="med">
    <p:wipe dir="d"/>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3" name="Shape 703"/>
        <p:cNvGrpSpPr/>
        <p:nvPr/>
      </p:nvGrpSpPr>
      <p:grpSpPr>
        <a:xfrm>
          <a:off x="0" y="0"/>
          <a:ext cx="0" cy="0"/>
          <a:chOff x="0" y="0"/>
          <a:chExt cx="0" cy="0"/>
        </a:xfrm>
      </p:grpSpPr>
      <p:sp>
        <p:nvSpPr>
          <p:cNvPr id="704" name="Google Shape;704;p8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05" name="Google Shape;705;p8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Tous au travail! On répète.</a:t>
            </a:r>
            <a:endParaRPr/>
          </a:p>
        </p:txBody>
      </p:sp>
      <p:pic>
        <p:nvPicPr>
          <p:cNvPr id="706" name="Google Shape;706;p88"/>
          <p:cNvPicPr preferRelativeResize="0"/>
          <p:nvPr/>
        </p:nvPicPr>
        <p:blipFill rotWithShape="1">
          <a:blip r:embed="rId3">
            <a:alphaModFix/>
          </a:blip>
          <a:srcRect b="0" l="0" r="0" t="0"/>
          <a:stretch/>
        </p:blipFill>
        <p:spPr>
          <a:xfrm>
            <a:off x="71437" y="1125537"/>
            <a:ext cx="5364162" cy="3043237"/>
          </a:xfrm>
          <a:prstGeom prst="rect">
            <a:avLst/>
          </a:prstGeom>
          <a:noFill/>
          <a:ln>
            <a:noFill/>
          </a:ln>
        </p:spPr>
      </p:pic>
      <p:pic>
        <p:nvPicPr>
          <p:cNvPr id="707" name="Google Shape;707;p88"/>
          <p:cNvPicPr preferRelativeResize="0"/>
          <p:nvPr/>
        </p:nvPicPr>
        <p:blipFill rotWithShape="1">
          <a:blip r:embed="rId4">
            <a:alphaModFix/>
          </a:blip>
          <a:srcRect b="0" l="0" r="0" t="0"/>
          <a:stretch/>
        </p:blipFill>
        <p:spPr>
          <a:xfrm>
            <a:off x="3419475" y="3757612"/>
            <a:ext cx="5307012" cy="2435225"/>
          </a:xfrm>
          <a:prstGeom prst="rect">
            <a:avLst/>
          </a:prstGeom>
          <a:noFill/>
          <a:ln>
            <a:noFill/>
          </a:ln>
        </p:spPr>
      </p:pic>
    </p:spTree>
  </p:cSld>
  <p:clrMapOvr>
    <a:masterClrMapping/>
  </p:clrMapOvr>
  <p:transition advTm="6234" spd="med">
    <p:wipe dir="l"/>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1" name="Shape 711"/>
        <p:cNvGrpSpPr/>
        <p:nvPr/>
      </p:nvGrpSpPr>
      <p:grpSpPr>
        <a:xfrm>
          <a:off x="0" y="0"/>
          <a:ext cx="0" cy="0"/>
          <a:chOff x="0" y="0"/>
          <a:chExt cx="0" cy="0"/>
        </a:xfrm>
      </p:grpSpPr>
      <p:sp>
        <p:nvSpPr>
          <p:cNvPr id="712" name="Google Shape;712;p8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13" name="Google Shape;713;p89"/>
          <p:cNvSpPr/>
          <p:nvPr/>
        </p:nvSpPr>
        <p:spPr>
          <a:xfrm>
            <a:off x="3708400" y="6165850"/>
            <a:ext cx="1512887" cy="431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714" name="Google Shape;714;p89"/>
          <p:cNvPicPr preferRelativeResize="0"/>
          <p:nvPr/>
        </p:nvPicPr>
        <p:blipFill rotWithShape="1">
          <a:blip r:embed="rId3">
            <a:alphaModFix/>
          </a:blip>
          <a:srcRect b="0" l="0" r="0" t="0"/>
          <a:stretch/>
        </p:blipFill>
        <p:spPr>
          <a:xfrm>
            <a:off x="4764087" y="3643312"/>
            <a:ext cx="3840162" cy="2881312"/>
          </a:xfrm>
          <a:prstGeom prst="rect">
            <a:avLst/>
          </a:prstGeom>
          <a:noFill/>
          <a:ln>
            <a:noFill/>
          </a:ln>
        </p:spPr>
      </p:pic>
      <p:pic>
        <p:nvPicPr>
          <p:cNvPr id="715" name="Google Shape;715;p89"/>
          <p:cNvPicPr preferRelativeResize="0"/>
          <p:nvPr/>
        </p:nvPicPr>
        <p:blipFill rotWithShape="1">
          <a:blip r:embed="rId4">
            <a:alphaModFix/>
          </a:blip>
          <a:srcRect b="0" l="0" r="0" t="0"/>
          <a:stretch/>
        </p:blipFill>
        <p:spPr>
          <a:xfrm>
            <a:off x="515937" y="3643312"/>
            <a:ext cx="3840162" cy="2879725"/>
          </a:xfrm>
          <a:prstGeom prst="rect">
            <a:avLst/>
          </a:prstGeom>
          <a:noFill/>
          <a:ln>
            <a:noFill/>
          </a:ln>
        </p:spPr>
      </p:pic>
      <p:pic>
        <p:nvPicPr>
          <p:cNvPr id="716" name="Google Shape;716;p89"/>
          <p:cNvPicPr preferRelativeResize="0"/>
          <p:nvPr/>
        </p:nvPicPr>
        <p:blipFill rotWithShape="1">
          <a:blip r:embed="rId5">
            <a:alphaModFix/>
          </a:blip>
          <a:srcRect b="0" l="0" r="0" t="0"/>
          <a:stretch/>
        </p:blipFill>
        <p:spPr>
          <a:xfrm>
            <a:off x="4692650" y="187325"/>
            <a:ext cx="3840162" cy="2881312"/>
          </a:xfrm>
          <a:prstGeom prst="rect">
            <a:avLst/>
          </a:prstGeom>
          <a:noFill/>
          <a:ln>
            <a:noFill/>
          </a:ln>
        </p:spPr>
      </p:pic>
      <p:pic>
        <p:nvPicPr>
          <p:cNvPr id="717" name="Google Shape;717;p89"/>
          <p:cNvPicPr preferRelativeResize="0"/>
          <p:nvPr/>
        </p:nvPicPr>
        <p:blipFill rotWithShape="1">
          <a:blip r:embed="rId6">
            <a:alphaModFix/>
          </a:blip>
          <a:srcRect b="0" l="0" r="0" t="0"/>
          <a:stretch/>
        </p:blipFill>
        <p:spPr>
          <a:xfrm>
            <a:off x="515937" y="188912"/>
            <a:ext cx="3840162" cy="2879725"/>
          </a:xfrm>
          <a:prstGeom prst="rect">
            <a:avLst/>
          </a:prstGeom>
          <a:noFill/>
          <a:ln>
            <a:noFill/>
          </a:ln>
        </p:spPr>
      </p:pic>
      <p:sp>
        <p:nvSpPr>
          <p:cNvPr id="718" name="Google Shape;718;p89"/>
          <p:cNvSpPr txBox="1"/>
          <p:nvPr>
            <p:ph idx="1" type="body"/>
          </p:nvPr>
        </p:nvSpPr>
        <p:spPr>
          <a:xfrm>
            <a:off x="457200" y="2997200"/>
            <a:ext cx="8229600" cy="6477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FF3300"/>
              </a:buClr>
              <a:buSzPts val="3200"/>
              <a:buFont typeface="Arial"/>
              <a:buNone/>
            </a:pPr>
            <a:r>
              <a:rPr b="0" i="0" lang="en-US" sz="3200" u="none">
                <a:solidFill>
                  <a:srgbClr val="FF3300"/>
                </a:solidFill>
                <a:latin typeface="Arial"/>
                <a:ea typeface="Arial"/>
                <a:cs typeface="Arial"/>
                <a:sym typeface="Arial"/>
              </a:rPr>
              <a:t>Les cérémonies officielles à Jassans</a:t>
            </a:r>
            <a:endParaRPr/>
          </a:p>
        </p:txBody>
      </p:sp>
    </p:spTree>
  </p:cSld>
  <p:clrMapOvr>
    <a:masterClrMapping/>
  </p:clrMapOvr>
  <p:transition advTm="6422" spd="med">
    <p:wipe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102" name="Google Shape;102;p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1918</a:t>
            </a:r>
            <a:endParaRPr/>
          </a:p>
        </p:txBody>
      </p:sp>
      <p:sp>
        <p:nvSpPr>
          <p:cNvPr id="103" name="Google Shape;103;p9"/>
          <p:cNvSpPr txBox="1"/>
          <p:nvPr>
            <p:ph idx="1" type="body"/>
          </p:nvPr>
        </p:nvSpPr>
        <p:spPr>
          <a:xfrm>
            <a:off x="457200" y="2708275"/>
            <a:ext cx="8229600" cy="3417887"/>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Après la guerre, la Fanfare reprend vie.</a:t>
            </a:r>
            <a:endParaRPr/>
          </a:p>
          <a:p>
            <a:pPr indent="-342900" lvl="0" marL="342900" marR="0" rtl="0" algn="ctr">
              <a:lnSpc>
                <a:spcPct val="100000"/>
              </a:lnSpc>
              <a:spcBef>
                <a:spcPts val="640"/>
              </a:spcBef>
              <a:spcAft>
                <a:spcPts val="0"/>
              </a:spcAft>
              <a:buClr>
                <a:schemeClr val="dk1"/>
              </a:buClr>
              <a:buSzPts val="3200"/>
              <a:buFont typeface="Arial"/>
              <a:buNone/>
            </a:pPr>
            <a:r>
              <a:rPr b="0" i="0" lang="en-US" sz="3200" u="none" cap="none" strike="noStrike">
                <a:solidFill>
                  <a:schemeClr val="dk1"/>
                </a:solidFill>
                <a:latin typeface="Arial"/>
                <a:ea typeface="Arial"/>
                <a:cs typeface="Arial"/>
                <a:sym typeface="Arial"/>
              </a:rPr>
              <a:t>	Elle participe à divers concours ainsi qu’à l’Exposition universelle de Bruxelles en 1935.</a:t>
            </a:r>
            <a:endParaRPr/>
          </a:p>
        </p:txBody>
      </p:sp>
    </p:spTree>
  </p:cSld>
  <p:clrMapOvr>
    <a:masterClrMapping/>
  </p:clrMapOvr>
  <p:transition advTm="6969" spd="med">
    <p:checker/>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2" name="Shape 722"/>
        <p:cNvGrpSpPr/>
        <p:nvPr/>
      </p:nvGrpSpPr>
      <p:grpSpPr>
        <a:xfrm>
          <a:off x="0" y="0"/>
          <a:ext cx="0" cy="0"/>
          <a:chOff x="0" y="0"/>
          <a:chExt cx="0" cy="0"/>
        </a:xfrm>
      </p:grpSpPr>
      <p:sp>
        <p:nvSpPr>
          <p:cNvPr id="723" name="Google Shape;723;p9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24" name="Google Shape;724;p9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Août 2005 : les nuits de Beloeil</a:t>
            </a:r>
            <a:endParaRPr/>
          </a:p>
        </p:txBody>
      </p:sp>
      <p:pic>
        <p:nvPicPr>
          <p:cNvPr id="725" name="Google Shape;725;p90"/>
          <p:cNvPicPr preferRelativeResize="0"/>
          <p:nvPr/>
        </p:nvPicPr>
        <p:blipFill rotWithShape="1">
          <a:blip r:embed="rId3">
            <a:alphaModFix/>
          </a:blip>
          <a:srcRect b="0" l="0" r="0" t="0"/>
          <a:stretch/>
        </p:blipFill>
        <p:spPr>
          <a:xfrm>
            <a:off x="250825" y="3573462"/>
            <a:ext cx="4319587" cy="3240087"/>
          </a:xfrm>
          <a:prstGeom prst="rect">
            <a:avLst/>
          </a:prstGeom>
          <a:noFill/>
          <a:ln>
            <a:noFill/>
          </a:ln>
        </p:spPr>
      </p:pic>
      <p:pic>
        <p:nvPicPr>
          <p:cNvPr id="726" name="Google Shape;726;p90"/>
          <p:cNvPicPr preferRelativeResize="0"/>
          <p:nvPr/>
        </p:nvPicPr>
        <p:blipFill rotWithShape="1">
          <a:blip r:embed="rId4">
            <a:alphaModFix/>
          </a:blip>
          <a:srcRect b="0" l="0" r="0" t="0"/>
          <a:stretch/>
        </p:blipFill>
        <p:spPr>
          <a:xfrm>
            <a:off x="4572000" y="3627437"/>
            <a:ext cx="4248150" cy="3186112"/>
          </a:xfrm>
          <a:prstGeom prst="rect">
            <a:avLst/>
          </a:prstGeom>
          <a:noFill/>
          <a:ln>
            <a:noFill/>
          </a:ln>
        </p:spPr>
      </p:pic>
      <p:pic>
        <p:nvPicPr>
          <p:cNvPr id="727" name="Google Shape;727;p90"/>
          <p:cNvPicPr preferRelativeResize="0"/>
          <p:nvPr/>
        </p:nvPicPr>
        <p:blipFill rotWithShape="1">
          <a:blip r:embed="rId5">
            <a:alphaModFix/>
          </a:blip>
          <a:srcRect b="0" l="0" r="0" t="0"/>
          <a:stretch/>
        </p:blipFill>
        <p:spPr>
          <a:xfrm>
            <a:off x="2555875" y="1196975"/>
            <a:ext cx="4064000" cy="2708275"/>
          </a:xfrm>
          <a:prstGeom prst="rect">
            <a:avLst/>
          </a:prstGeom>
          <a:noFill/>
          <a:ln>
            <a:noFill/>
          </a:ln>
        </p:spPr>
      </p:pic>
    </p:spTree>
  </p:cSld>
  <p:clrMapOvr>
    <a:masterClrMapping/>
  </p:clrMapOvr>
  <p:transition advTm="8140" spd="med">
    <p:wipe dir="u"/>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1" name="Shape 731"/>
        <p:cNvGrpSpPr/>
        <p:nvPr/>
      </p:nvGrpSpPr>
      <p:grpSpPr>
        <a:xfrm>
          <a:off x="0" y="0"/>
          <a:ext cx="0" cy="0"/>
          <a:chOff x="0" y="0"/>
          <a:chExt cx="0" cy="0"/>
        </a:xfrm>
      </p:grpSpPr>
      <p:sp>
        <p:nvSpPr>
          <p:cNvPr id="732" name="Google Shape;732;p9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33" name="Google Shape;733;p91"/>
          <p:cNvSpPr txBox="1"/>
          <p:nvPr>
            <p:ph type="title"/>
          </p:nvPr>
        </p:nvSpPr>
        <p:spPr>
          <a:xfrm>
            <a:off x="0" y="188912"/>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2005 Concerts chœurs et orchestre</a:t>
            </a:r>
            <a:endParaRPr/>
          </a:p>
        </p:txBody>
      </p:sp>
      <p:pic>
        <p:nvPicPr>
          <p:cNvPr id="734" name="Google Shape;734;p91"/>
          <p:cNvPicPr preferRelativeResize="0"/>
          <p:nvPr/>
        </p:nvPicPr>
        <p:blipFill rotWithShape="1">
          <a:blip r:embed="rId3">
            <a:alphaModFix/>
          </a:blip>
          <a:srcRect b="0" l="0" r="0" t="0"/>
          <a:stretch/>
        </p:blipFill>
        <p:spPr>
          <a:xfrm>
            <a:off x="2771775" y="1052512"/>
            <a:ext cx="3700462" cy="5184775"/>
          </a:xfrm>
          <a:prstGeom prst="rect">
            <a:avLst/>
          </a:prstGeom>
          <a:noFill/>
          <a:ln>
            <a:noFill/>
          </a:ln>
        </p:spPr>
      </p:pic>
    </p:spTree>
  </p:cSld>
  <p:clrMapOvr>
    <a:masterClrMapping/>
  </p:clrMapOvr>
  <p:transition advTm="6157" spd="med">
    <p:wheel spokes="8"/>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8" name="Shape 738"/>
        <p:cNvGrpSpPr/>
        <p:nvPr/>
      </p:nvGrpSpPr>
      <p:grpSpPr>
        <a:xfrm>
          <a:off x="0" y="0"/>
          <a:ext cx="0" cy="0"/>
          <a:chOff x="0" y="0"/>
          <a:chExt cx="0" cy="0"/>
        </a:xfrm>
      </p:grpSpPr>
      <p:sp>
        <p:nvSpPr>
          <p:cNvPr id="739" name="Google Shape;739;p9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40" name="Google Shape;740;p9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2006 Concert à Grez-Doiceau</a:t>
            </a:r>
            <a:endParaRPr/>
          </a:p>
        </p:txBody>
      </p:sp>
      <p:pic>
        <p:nvPicPr>
          <p:cNvPr id="741" name="Google Shape;741;p92"/>
          <p:cNvPicPr preferRelativeResize="0"/>
          <p:nvPr/>
        </p:nvPicPr>
        <p:blipFill rotWithShape="1">
          <a:blip r:embed="rId3">
            <a:alphaModFix/>
          </a:blip>
          <a:srcRect b="0" l="0" r="0" t="0"/>
          <a:stretch/>
        </p:blipFill>
        <p:spPr>
          <a:xfrm>
            <a:off x="2843212" y="1125537"/>
            <a:ext cx="3641725" cy="5111750"/>
          </a:xfrm>
          <a:prstGeom prst="rect">
            <a:avLst/>
          </a:prstGeom>
          <a:noFill/>
          <a:ln>
            <a:noFill/>
          </a:ln>
        </p:spPr>
      </p:pic>
    </p:spTree>
  </p:cSld>
  <p:clrMapOvr>
    <a:masterClrMapping/>
  </p:clrMapOvr>
  <p:transition spd="med">
    <p:push/>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5" name="Shape 745"/>
        <p:cNvGrpSpPr/>
        <p:nvPr/>
      </p:nvGrpSpPr>
      <p:grpSpPr>
        <a:xfrm>
          <a:off x="0" y="0"/>
          <a:ext cx="0" cy="0"/>
          <a:chOff x="0" y="0"/>
          <a:chExt cx="0" cy="0"/>
        </a:xfrm>
      </p:grpSpPr>
      <p:sp>
        <p:nvSpPr>
          <p:cNvPr id="746" name="Google Shape;746;p9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47" name="Google Shape;747;p9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2008</a:t>
            </a:r>
            <a:endParaRPr/>
          </a:p>
        </p:txBody>
      </p:sp>
      <p:pic>
        <p:nvPicPr>
          <p:cNvPr id="748" name="Google Shape;748;p93"/>
          <p:cNvPicPr preferRelativeResize="0"/>
          <p:nvPr/>
        </p:nvPicPr>
        <p:blipFill rotWithShape="1">
          <a:blip r:embed="rId3">
            <a:alphaModFix/>
          </a:blip>
          <a:srcRect b="0" l="0" r="0" t="0"/>
          <a:stretch/>
        </p:blipFill>
        <p:spPr>
          <a:xfrm>
            <a:off x="2843212" y="1196975"/>
            <a:ext cx="3603625" cy="5040312"/>
          </a:xfrm>
          <a:prstGeom prst="rect">
            <a:avLst/>
          </a:prstGeom>
          <a:noFill/>
          <a:ln>
            <a:noFill/>
          </a:ln>
        </p:spPr>
      </p:pic>
    </p:spTree>
  </p:cSld>
  <p:clrMapOvr>
    <a:masterClrMapping/>
  </p:clrMapOvr>
  <p:transition advTm="5609" spd="med">
    <p:diamond/>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2" name="Shape 752"/>
        <p:cNvGrpSpPr/>
        <p:nvPr/>
      </p:nvGrpSpPr>
      <p:grpSpPr>
        <a:xfrm>
          <a:off x="0" y="0"/>
          <a:ext cx="0" cy="0"/>
          <a:chOff x="0" y="0"/>
          <a:chExt cx="0" cy="0"/>
        </a:xfrm>
      </p:grpSpPr>
      <p:sp>
        <p:nvSpPr>
          <p:cNvPr id="753" name="Google Shape;753;p9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54" name="Google Shape;754;p9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2009</a:t>
            </a:r>
            <a:endParaRPr/>
          </a:p>
        </p:txBody>
      </p:sp>
      <p:pic>
        <p:nvPicPr>
          <p:cNvPr id="755" name="Google Shape;755;p94"/>
          <p:cNvPicPr preferRelativeResize="0"/>
          <p:nvPr/>
        </p:nvPicPr>
        <p:blipFill rotWithShape="1">
          <a:blip r:embed="rId3">
            <a:alphaModFix/>
          </a:blip>
          <a:srcRect b="0" l="0" r="0" t="0"/>
          <a:stretch/>
        </p:blipFill>
        <p:spPr>
          <a:xfrm>
            <a:off x="5003800" y="1125537"/>
            <a:ext cx="3629025" cy="5111750"/>
          </a:xfrm>
          <a:prstGeom prst="rect">
            <a:avLst/>
          </a:prstGeom>
          <a:noFill/>
          <a:ln>
            <a:noFill/>
          </a:ln>
        </p:spPr>
      </p:pic>
      <p:pic>
        <p:nvPicPr>
          <p:cNvPr id="756" name="Google Shape;756;p94"/>
          <p:cNvPicPr preferRelativeResize="0"/>
          <p:nvPr/>
        </p:nvPicPr>
        <p:blipFill rotWithShape="1">
          <a:blip r:embed="rId4">
            <a:alphaModFix/>
          </a:blip>
          <a:srcRect b="0" l="0" r="0" t="0"/>
          <a:stretch/>
        </p:blipFill>
        <p:spPr>
          <a:xfrm>
            <a:off x="323850" y="1196975"/>
            <a:ext cx="3727450" cy="4968875"/>
          </a:xfrm>
          <a:prstGeom prst="rect">
            <a:avLst/>
          </a:prstGeom>
          <a:noFill/>
          <a:ln>
            <a:noFill/>
          </a:ln>
        </p:spPr>
      </p:pic>
    </p:spTree>
  </p:cSld>
  <p:clrMapOvr>
    <a:masterClrMapping/>
  </p:clrMapOvr>
  <p:transition advTm="6547" spd="med">
    <p:newsflash/>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0" name="Shape 760"/>
        <p:cNvGrpSpPr/>
        <p:nvPr/>
      </p:nvGrpSpPr>
      <p:grpSpPr>
        <a:xfrm>
          <a:off x="0" y="0"/>
          <a:ext cx="0" cy="0"/>
          <a:chOff x="0" y="0"/>
          <a:chExt cx="0" cy="0"/>
        </a:xfrm>
      </p:grpSpPr>
      <p:sp>
        <p:nvSpPr>
          <p:cNvPr id="761" name="Google Shape;761;p9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62" name="Google Shape;762;p9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2010</a:t>
            </a:r>
            <a:endParaRPr/>
          </a:p>
        </p:txBody>
      </p:sp>
      <p:pic>
        <p:nvPicPr>
          <p:cNvPr id="763" name="Google Shape;763;p95"/>
          <p:cNvPicPr preferRelativeResize="0"/>
          <p:nvPr/>
        </p:nvPicPr>
        <p:blipFill rotWithShape="1">
          <a:blip r:embed="rId3">
            <a:alphaModFix/>
          </a:blip>
          <a:srcRect b="0" l="0" r="0" t="0"/>
          <a:stretch/>
        </p:blipFill>
        <p:spPr>
          <a:xfrm>
            <a:off x="2717800" y="1196975"/>
            <a:ext cx="3941762" cy="5610225"/>
          </a:xfrm>
          <a:prstGeom prst="rect">
            <a:avLst/>
          </a:prstGeom>
          <a:noFill/>
          <a:ln>
            <a:noFill/>
          </a:ln>
        </p:spPr>
      </p:pic>
    </p:spTree>
  </p:cSld>
  <p:clrMapOvr>
    <a:masterClrMapping/>
  </p:clrMapOvr>
  <p:transition advTm="7765" spd="med">
    <p:wheel spokes="3"/>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7" name="Shape 767"/>
        <p:cNvGrpSpPr/>
        <p:nvPr/>
      </p:nvGrpSpPr>
      <p:grpSpPr>
        <a:xfrm>
          <a:off x="0" y="0"/>
          <a:ext cx="0" cy="0"/>
          <a:chOff x="0" y="0"/>
          <a:chExt cx="0" cy="0"/>
        </a:xfrm>
      </p:grpSpPr>
      <p:sp>
        <p:nvSpPr>
          <p:cNvPr id="768" name="Google Shape;768;p9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69" name="Google Shape;769;p96"/>
          <p:cNvSpPr txBox="1"/>
          <p:nvPr>
            <p:ph type="title"/>
          </p:nvPr>
        </p:nvSpPr>
        <p:spPr>
          <a:xfrm>
            <a:off x="323850" y="141287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Concert de mars 2010</a:t>
            </a:r>
            <a:endParaRPr/>
          </a:p>
        </p:txBody>
      </p:sp>
      <p:pic>
        <p:nvPicPr>
          <p:cNvPr id="770" name="Google Shape;770;p96"/>
          <p:cNvPicPr preferRelativeResize="0"/>
          <p:nvPr/>
        </p:nvPicPr>
        <p:blipFill rotWithShape="1">
          <a:blip r:embed="rId3">
            <a:alphaModFix/>
          </a:blip>
          <a:srcRect b="0" l="0" r="0" t="0"/>
          <a:stretch/>
        </p:blipFill>
        <p:spPr>
          <a:xfrm>
            <a:off x="611187" y="260350"/>
            <a:ext cx="7993062" cy="5994400"/>
          </a:xfrm>
          <a:prstGeom prst="rect">
            <a:avLst/>
          </a:prstGeom>
          <a:noFill/>
          <a:ln>
            <a:noFill/>
          </a:ln>
        </p:spPr>
      </p:pic>
      <p:sp>
        <p:nvSpPr>
          <p:cNvPr id="771" name="Google Shape;771;p96"/>
          <p:cNvSpPr txBox="1"/>
          <p:nvPr>
            <p:ph idx="1" type="body"/>
          </p:nvPr>
        </p:nvSpPr>
        <p:spPr>
          <a:xfrm>
            <a:off x="539750" y="476250"/>
            <a:ext cx="7570787" cy="1108075"/>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chemeClr val="lt1"/>
              </a:buClr>
              <a:buSzPts val="4400"/>
              <a:buFont typeface="Arial"/>
              <a:buNone/>
            </a:pPr>
            <a:r>
              <a:rPr b="0" i="0" lang="en-US" sz="4400" u="none">
                <a:solidFill>
                  <a:schemeClr val="lt1"/>
                </a:solidFill>
                <a:latin typeface="Arial"/>
                <a:ea typeface="Arial"/>
                <a:cs typeface="Arial"/>
                <a:sym typeface="Arial"/>
              </a:rPr>
              <a:t>Concert de mars 2010</a:t>
            </a:r>
            <a:endParaRPr/>
          </a:p>
        </p:txBody>
      </p:sp>
    </p:spTree>
  </p:cSld>
  <p:clrMapOvr>
    <a:masterClrMapping/>
  </p:clrMapOvr>
  <p:transition advTm="6469" spd="med">
    <p:wheel spokes="1"/>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5" name="Shape 775"/>
        <p:cNvGrpSpPr/>
        <p:nvPr/>
      </p:nvGrpSpPr>
      <p:grpSpPr>
        <a:xfrm>
          <a:off x="0" y="0"/>
          <a:ext cx="0" cy="0"/>
          <a:chOff x="0" y="0"/>
          <a:chExt cx="0" cy="0"/>
        </a:xfrm>
      </p:grpSpPr>
      <p:sp>
        <p:nvSpPr>
          <p:cNvPr id="776" name="Google Shape;776;p9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pic>
        <p:nvPicPr>
          <p:cNvPr id="777" name="Google Shape;777;p97"/>
          <p:cNvPicPr preferRelativeResize="0"/>
          <p:nvPr/>
        </p:nvPicPr>
        <p:blipFill rotWithShape="1">
          <a:blip r:embed="rId3">
            <a:alphaModFix/>
          </a:blip>
          <a:srcRect b="0" l="0" r="0" t="0"/>
          <a:stretch/>
        </p:blipFill>
        <p:spPr>
          <a:xfrm>
            <a:off x="42862" y="2325687"/>
            <a:ext cx="6042025" cy="4532312"/>
          </a:xfrm>
          <a:prstGeom prst="rect">
            <a:avLst/>
          </a:prstGeom>
          <a:noFill/>
          <a:ln>
            <a:noFill/>
          </a:ln>
        </p:spPr>
      </p:pic>
      <p:pic>
        <p:nvPicPr>
          <p:cNvPr id="778" name="Google Shape;778;p97"/>
          <p:cNvPicPr preferRelativeResize="0"/>
          <p:nvPr/>
        </p:nvPicPr>
        <p:blipFill rotWithShape="1">
          <a:blip r:embed="rId4">
            <a:alphaModFix/>
          </a:blip>
          <a:srcRect b="0" l="0" r="0" t="0"/>
          <a:stretch/>
        </p:blipFill>
        <p:spPr>
          <a:xfrm>
            <a:off x="4067175" y="36512"/>
            <a:ext cx="5003800" cy="3752850"/>
          </a:xfrm>
          <a:prstGeom prst="rect">
            <a:avLst/>
          </a:prstGeom>
          <a:noFill/>
          <a:ln>
            <a:noFill/>
          </a:ln>
        </p:spPr>
      </p:pic>
      <p:sp>
        <p:nvSpPr>
          <p:cNvPr id="779" name="Google Shape;779;p97"/>
          <p:cNvSpPr txBox="1"/>
          <p:nvPr>
            <p:ph type="title"/>
          </p:nvPr>
        </p:nvSpPr>
        <p:spPr>
          <a:xfrm>
            <a:off x="179387" y="274637"/>
            <a:ext cx="2952750" cy="120967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Mars 2010</a:t>
            </a:r>
            <a:endParaRPr/>
          </a:p>
        </p:txBody>
      </p:sp>
    </p:spTree>
  </p:cSld>
  <p:clrMapOvr>
    <a:masterClrMapping/>
  </p:clrMapOvr>
  <p:transition advTm="6875" spd="med">
    <p:wedge/>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3" name="Shape 783"/>
        <p:cNvGrpSpPr/>
        <p:nvPr/>
      </p:nvGrpSpPr>
      <p:grpSpPr>
        <a:xfrm>
          <a:off x="0" y="0"/>
          <a:ext cx="0" cy="0"/>
          <a:chOff x="0" y="0"/>
          <a:chExt cx="0" cy="0"/>
        </a:xfrm>
      </p:grpSpPr>
      <p:sp>
        <p:nvSpPr>
          <p:cNvPr id="784" name="Google Shape;784;p9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85" name="Google Shape;785;p98"/>
          <p:cNvSpPr txBox="1"/>
          <p:nvPr>
            <p:ph type="title"/>
          </p:nvPr>
        </p:nvSpPr>
        <p:spPr>
          <a:xfrm>
            <a:off x="457200" y="274637"/>
            <a:ext cx="8229600" cy="8493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Août 2010 Voyage à Maltes</a:t>
            </a:r>
            <a:endParaRPr/>
          </a:p>
        </p:txBody>
      </p:sp>
      <p:pic>
        <p:nvPicPr>
          <p:cNvPr id="786" name="Google Shape;786;p98"/>
          <p:cNvPicPr preferRelativeResize="0"/>
          <p:nvPr/>
        </p:nvPicPr>
        <p:blipFill rotWithShape="1">
          <a:blip r:embed="rId3">
            <a:alphaModFix/>
          </a:blip>
          <a:srcRect b="0" l="0" r="0" t="0"/>
          <a:stretch/>
        </p:blipFill>
        <p:spPr>
          <a:xfrm>
            <a:off x="762000" y="1098550"/>
            <a:ext cx="7620000" cy="5715000"/>
          </a:xfrm>
          <a:prstGeom prst="rect">
            <a:avLst/>
          </a:prstGeom>
          <a:noFill/>
          <a:ln>
            <a:noFill/>
          </a:ln>
        </p:spPr>
      </p:pic>
    </p:spTree>
  </p:cSld>
  <p:clrMapOvr>
    <a:masterClrMapping/>
  </p:clrMapOvr>
  <p:transition advTm="8641" spd="med">
    <p:spli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0" name="Shape 790"/>
        <p:cNvGrpSpPr/>
        <p:nvPr/>
      </p:nvGrpSpPr>
      <p:grpSpPr>
        <a:xfrm>
          <a:off x="0" y="0"/>
          <a:ext cx="0" cy="0"/>
          <a:chOff x="0" y="0"/>
          <a:chExt cx="0" cy="0"/>
        </a:xfrm>
      </p:grpSpPr>
      <p:sp>
        <p:nvSpPr>
          <p:cNvPr id="791" name="Google Shape;791;p9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800" u="none">
                <a:solidFill>
                  <a:schemeClr val="dk1"/>
                </a:solidFill>
                <a:latin typeface="Arial"/>
                <a:ea typeface="Arial"/>
                <a:cs typeface="Arial"/>
                <a:sym typeface="Arial"/>
              </a:rPr>
              <a:t>Octobre 2012 : 150 ans de la PRC</a:t>
            </a:r>
            <a:endParaRPr/>
          </a:p>
        </p:txBody>
      </p:sp>
      <p:sp>
        <p:nvSpPr>
          <p:cNvPr id="792" name="Google Shape;792;p99"/>
          <p:cNvSpPr txBox="1"/>
          <p:nvPr>
            <p:ph type="title"/>
          </p:nvPr>
        </p:nvSpPr>
        <p:spPr>
          <a:xfrm>
            <a:off x="457200" y="274637"/>
            <a:ext cx="8229600" cy="9223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Notre Président-porte-drapeau</a:t>
            </a:r>
            <a:endParaRPr/>
          </a:p>
        </p:txBody>
      </p:sp>
      <p:pic>
        <p:nvPicPr>
          <p:cNvPr id="793" name="Google Shape;793;p99"/>
          <p:cNvPicPr preferRelativeResize="0"/>
          <p:nvPr/>
        </p:nvPicPr>
        <p:blipFill rotWithShape="1">
          <a:blip r:embed="rId3">
            <a:alphaModFix/>
          </a:blip>
          <a:srcRect b="0" l="0" r="0" t="0"/>
          <a:stretch/>
        </p:blipFill>
        <p:spPr>
          <a:xfrm>
            <a:off x="1258887" y="1341437"/>
            <a:ext cx="6551612" cy="4914900"/>
          </a:xfrm>
          <a:prstGeom prst="rect">
            <a:avLst/>
          </a:prstGeom>
          <a:noFill/>
          <a:ln>
            <a:noFill/>
          </a:ln>
        </p:spPr>
      </p:pic>
    </p:spTree>
  </p:cSld>
  <p:clrMapOvr>
    <a:masterClrMapping/>
  </p:clrMapOvr>
  <p:transition spd="med">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èle par défaut">
  <a:themeElements>
    <a:clrScheme name="Modèle par défaut">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2012-09-16T15:45:15Z</dcterms:created>
  <dc:creator>Propriétaire</dc:creator>
</cp:coreProperties>
</file>